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268" r:id="rId2"/>
    <p:sldId id="262" r:id="rId3"/>
    <p:sldId id="263" r:id="rId4"/>
    <p:sldId id="270" r:id="rId5"/>
    <p:sldId id="271" r:id="rId6"/>
    <p:sldId id="265" r:id="rId7"/>
    <p:sldId id="267" r:id="rId8"/>
    <p:sldId id="279" r:id="rId9"/>
    <p:sldId id="288" r:id="rId10"/>
    <p:sldId id="259" r:id="rId11"/>
    <p:sldId id="280" r:id="rId12"/>
    <p:sldId id="274" r:id="rId13"/>
    <p:sldId id="282" r:id="rId14"/>
    <p:sldId id="281" r:id="rId15"/>
    <p:sldId id="272" r:id="rId16"/>
    <p:sldId id="285" r:id="rId17"/>
    <p:sldId id="286" r:id="rId18"/>
    <p:sldId id="287" r:id="rId19"/>
    <p:sldId id="289" r:id="rId20"/>
    <p:sldId id="261" r:id="rId21"/>
    <p:sldId id="290" r:id="rId22"/>
    <p:sldId id="291" r:id="rId23"/>
    <p:sldId id="264" r:id="rId24"/>
    <p:sldId id="275" r:id="rId25"/>
    <p:sldId id="276" r:id="rId26"/>
    <p:sldId id="277" r:id="rId27"/>
    <p:sldId id="278" r:id="rId28"/>
    <p:sldId id="273" r:id="rId29"/>
    <p:sldId id="266"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AB27"/>
    <a:srgbClr val="A11035"/>
    <a:srgbClr val="F6A800"/>
    <a:srgbClr val="9C93C1"/>
    <a:srgbClr val="BFB9D7"/>
    <a:srgbClr val="E2DFED"/>
    <a:srgbClr val="847E9E"/>
    <a:srgbClr val="7A6FAC"/>
    <a:srgbClr val="00549F"/>
    <a:srgbClr val="BDCD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C20FE0-C94A-4E6E-A226-5EEEDEEF5FEA}" v="269" dt="2024-02-02T15:08:53.9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38" autoAdjust="0"/>
  </p:normalViewPr>
  <p:slideViewPr>
    <p:cSldViewPr snapToGrid="0">
      <p:cViewPr>
        <p:scale>
          <a:sx n="66" d="100"/>
          <a:sy n="66" d="100"/>
        </p:scale>
        <p:origin x="1554" y="966"/>
      </p:cViewPr>
      <p:guideLst/>
    </p:cSldViewPr>
  </p:slideViewPr>
  <p:notesTextViewPr>
    <p:cViewPr>
      <p:scale>
        <a:sx n="1" d="1"/>
        <a:sy n="1" d="1"/>
      </p:scale>
      <p:origin x="0" y="0"/>
    </p:cViewPr>
  </p:notesTextViewPr>
  <p:notesViewPr>
    <p:cSldViewPr snapToGrid="0">
      <p:cViewPr varScale="1">
        <p:scale>
          <a:sx n="103" d="100"/>
          <a:sy n="103" d="100"/>
        </p:scale>
        <p:origin x="3222"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uer" userId="3bc5fc978a128217" providerId="LiveId" clId="{71C20FE0-C94A-4E6E-A226-5EEEDEEF5FEA}"/>
    <pc:docChg chg="undo redo custSel addSld delSld modSld sldOrd">
      <pc:chgData name="Daniel Bauer" userId="3bc5fc978a128217" providerId="LiveId" clId="{71C20FE0-C94A-4E6E-A226-5EEEDEEF5FEA}" dt="2024-02-02T15:31:22.699" v="2542"/>
      <pc:docMkLst>
        <pc:docMk/>
      </pc:docMkLst>
      <pc:sldChg chg="addSp delSp modSp mod modShow">
        <pc:chgData name="Daniel Bauer" userId="3bc5fc978a128217" providerId="LiveId" clId="{71C20FE0-C94A-4E6E-A226-5EEEDEEF5FEA}" dt="2024-02-02T14:28:58.296" v="1996" actId="729"/>
        <pc:sldMkLst>
          <pc:docMk/>
          <pc:sldMk cId="287441369" sldId="261"/>
        </pc:sldMkLst>
        <pc:spChg chg="del mod topLvl">
          <ac:chgData name="Daniel Bauer" userId="3bc5fc978a128217" providerId="LiveId" clId="{71C20FE0-C94A-4E6E-A226-5EEEDEEF5FEA}" dt="2024-02-02T10:33:30.016" v="1186" actId="478"/>
          <ac:spMkLst>
            <pc:docMk/>
            <pc:sldMk cId="287441369" sldId="261"/>
            <ac:spMk id="5" creationId="{10BED661-18BE-6FEE-0806-6788CD56DB4F}"/>
          </ac:spMkLst>
        </pc:spChg>
        <pc:spChg chg="del mod">
          <ac:chgData name="Daniel Bauer" userId="3bc5fc978a128217" providerId="LiveId" clId="{71C20FE0-C94A-4E6E-A226-5EEEDEEF5FEA}" dt="2024-02-02T08:58:46.542" v="283" actId="478"/>
          <ac:spMkLst>
            <pc:docMk/>
            <pc:sldMk cId="287441369" sldId="261"/>
            <ac:spMk id="6" creationId="{CC60230E-1729-B7C9-6390-986F83BC2228}"/>
          </ac:spMkLst>
        </pc:spChg>
        <pc:spChg chg="mod topLvl">
          <ac:chgData name="Daniel Bauer" userId="3bc5fc978a128217" providerId="LiveId" clId="{71C20FE0-C94A-4E6E-A226-5EEEDEEF5FEA}" dt="2024-02-02T14:12:53.765" v="1964" actId="1076"/>
          <ac:spMkLst>
            <pc:docMk/>
            <pc:sldMk cId="287441369" sldId="261"/>
            <ac:spMk id="7" creationId="{8A52B604-6289-13A7-B756-461C6D455DE2}"/>
          </ac:spMkLst>
        </pc:spChg>
        <pc:spChg chg="del mod topLvl">
          <ac:chgData name="Daniel Bauer" userId="3bc5fc978a128217" providerId="LiveId" clId="{71C20FE0-C94A-4E6E-A226-5EEEDEEF5FEA}" dt="2024-02-02T10:07:47.864" v="890" actId="478"/>
          <ac:spMkLst>
            <pc:docMk/>
            <pc:sldMk cId="287441369" sldId="261"/>
            <ac:spMk id="8" creationId="{D7A721C0-B0F5-B92F-E241-01AA2AF99BAF}"/>
          </ac:spMkLst>
        </pc:spChg>
        <pc:spChg chg="mod topLvl">
          <ac:chgData name="Daniel Bauer" userId="3bc5fc978a128217" providerId="LiveId" clId="{71C20FE0-C94A-4E6E-A226-5EEEDEEF5FEA}" dt="2024-02-02T14:11:40.321" v="1952" actId="164"/>
          <ac:spMkLst>
            <pc:docMk/>
            <pc:sldMk cId="287441369" sldId="261"/>
            <ac:spMk id="9" creationId="{606FE4EC-EF0B-394F-EE7D-8B45363541B1}"/>
          </ac:spMkLst>
        </pc:spChg>
        <pc:spChg chg="del mod">
          <ac:chgData name="Daniel Bauer" userId="3bc5fc978a128217" providerId="LiveId" clId="{71C20FE0-C94A-4E6E-A226-5EEEDEEF5FEA}" dt="2024-02-02T09:24:52.416" v="563" actId="21"/>
          <ac:spMkLst>
            <pc:docMk/>
            <pc:sldMk cId="287441369" sldId="261"/>
            <ac:spMk id="10" creationId="{8AD59CC5-0299-2BEE-F0E1-476B6DE1EDE3}"/>
          </ac:spMkLst>
        </pc:spChg>
        <pc:spChg chg="del mod">
          <ac:chgData name="Daniel Bauer" userId="3bc5fc978a128217" providerId="LiveId" clId="{71C20FE0-C94A-4E6E-A226-5EEEDEEF5FEA}" dt="2024-02-02T09:48:46.301" v="659" actId="478"/>
          <ac:spMkLst>
            <pc:docMk/>
            <pc:sldMk cId="287441369" sldId="261"/>
            <ac:spMk id="11" creationId="{16B8AA86-4145-76ED-7201-05A086DE15FE}"/>
          </ac:spMkLst>
        </pc:spChg>
        <pc:spChg chg="del mod">
          <ac:chgData name="Daniel Bauer" userId="3bc5fc978a128217" providerId="LiveId" clId="{71C20FE0-C94A-4E6E-A226-5EEEDEEF5FEA}" dt="2024-02-02T09:02:48.314" v="328" actId="478"/>
          <ac:spMkLst>
            <pc:docMk/>
            <pc:sldMk cId="287441369" sldId="261"/>
            <ac:spMk id="13" creationId="{88448C0E-74FD-D2A3-9060-C90215579C47}"/>
          </ac:spMkLst>
        </pc:spChg>
        <pc:spChg chg="add mod">
          <ac:chgData name="Daniel Bauer" userId="3bc5fc978a128217" providerId="LiveId" clId="{71C20FE0-C94A-4E6E-A226-5EEEDEEF5FEA}" dt="2024-02-02T12:30:35.120" v="1657" actId="1076"/>
          <ac:spMkLst>
            <pc:docMk/>
            <pc:sldMk cId="287441369" sldId="261"/>
            <ac:spMk id="14" creationId="{06D34297-89E4-3DB9-2671-383215808EAB}"/>
          </ac:spMkLst>
        </pc:spChg>
        <pc:spChg chg="del mod">
          <ac:chgData name="Daniel Bauer" userId="3bc5fc978a128217" providerId="LiveId" clId="{71C20FE0-C94A-4E6E-A226-5EEEDEEF5FEA}" dt="2024-02-02T09:01:00.136" v="309" actId="21"/>
          <ac:spMkLst>
            <pc:docMk/>
            <pc:sldMk cId="287441369" sldId="261"/>
            <ac:spMk id="15" creationId="{F31DB4B2-3EF3-1E0A-79E0-6E8F553C1C03}"/>
          </ac:spMkLst>
        </pc:spChg>
        <pc:spChg chg="del mod">
          <ac:chgData name="Daniel Bauer" userId="3bc5fc978a128217" providerId="LiveId" clId="{71C20FE0-C94A-4E6E-A226-5EEEDEEF5FEA}" dt="2024-02-02T09:05:25.792" v="354" actId="478"/>
          <ac:spMkLst>
            <pc:docMk/>
            <pc:sldMk cId="287441369" sldId="261"/>
            <ac:spMk id="16" creationId="{D115180B-B161-4D11-E95A-4AD450FE8026}"/>
          </ac:spMkLst>
        </pc:spChg>
        <pc:spChg chg="del mod topLvl">
          <ac:chgData name="Daniel Bauer" userId="3bc5fc978a128217" providerId="LiveId" clId="{71C20FE0-C94A-4E6E-A226-5EEEDEEF5FEA}" dt="2024-02-02T13:43:48.331" v="1765" actId="478"/>
          <ac:spMkLst>
            <pc:docMk/>
            <pc:sldMk cId="287441369" sldId="261"/>
            <ac:spMk id="17" creationId="{E3C5B56B-D51D-FA7A-C362-C6DB7AD8FB7E}"/>
          </ac:spMkLst>
        </pc:spChg>
        <pc:spChg chg="mod ord topLvl">
          <ac:chgData name="Daniel Bauer" userId="3bc5fc978a128217" providerId="LiveId" clId="{71C20FE0-C94A-4E6E-A226-5EEEDEEF5FEA}" dt="2024-02-02T14:11:55.671" v="1955" actId="164"/>
          <ac:spMkLst>
            <pc:docMk/>
            <pc:sldMk cId="287441369" sldId="261"/>
            <ac:spMk id="18" creationId="{3D7E448F-060A-0DA7-3F7C-D3D87325F9F1}"/>
          </ac:spMkLst>
        </pc:spChg>
        <pc:spChg chg="del mod topLvl">
          <ac:chgData name="Daniel Bauer" userId="3bc5fc978a128217" providerId="LiveId" clId="{71C20FE0-C94A-4E6E-A226-5EEEDEEF5FEA}" dt="2024-02-02T12:27:19.698" v="1618" actId="21"/>
          <ac:spMkLst>
            <pc:docMk/>
            <pc:sldMk cId="287441369" sldId="261"/>
            <ac:spMk id="19" creationId="{9FCA9B3E-D300-5601-46DF-C4D3AD65D4B7}"/>
          </ac:spMkLst>
        </pc:spChg>
        <pc:spChg chg="mod ord topLvl">
          <ac:chgData name="Daniel Bauer" userId="3bc5fc978a128217" providerId="LiveId" clId="{71C20FE0-C94A-4E6E-A226-5EEEDEEF5FEA}" dt="2024-02-02T14:11:49.597" v="1954" actId="164"/>
          <ac:spMkLst>
            <pc:docMk/>
            <pc:sldMk cId="287441369" sldId="261"/>
            <ac:spMk id="20" creationId="{D9F9E7A6-E12F-5C71-7B4E-27B82D4A4522}"/>
          </ac:spMkLst>
        </pc:spChg>
        <pc:spChg chg="mod topLvl">
          <ac:chgData name="Daniel Bauer" userId="3bc5fc978a128217" providerId="LiveId" clId="{71C20FE0-C94A-4E6E-A226-5EEEDEEF5FEA}" dt="2024-02-02T14:11:49.597" v="1954" actId="164"/>
          <ac:spMkLst>
            <pc:docMk/>
            <pc:sldMk cId="287441369" sldId="261"/>
            <ac:spMk id="21" creationId="{18E7E82F-99D3-AFB6-8CBE-55FB3886CF84}"/>
          </ac:spMkLst>
        </pc:spChg>
        <pc:spChg chg="mod topLvl">
          <ac:chgData name="Daniel Bauer" userId="3bc5fc978a128217" providerId="LiveId" clId="{71C20FE0-C94A-4E6E-A226-5EEEDEEF5FEA}" dt="2024-02-02T14:11:55.671" v="1955" actId="164"/>
          <ac:spMkLst>
            <pc:docMk/>
            <pc:sldMk cId="287441369" sldId="261"/>
            <ac:spMk id="22" creationId="{032F1A13-82D8-E7B7-8BDA-1F7963B6E09E}"/>
          </ac:spMkLst>
        </pc:spChg>
        <pc:spChg chg="mod topLvl">
          <ac:chgData name="Daniel Bauer" userId="3bc5fc978a128217" providerId="LiveId" clId="{71C20FE0-C94A-4E6E-A226-5EEEDEEF5FEA}" dt="2024-02-02T14:11:55.671" v="1955" actId="164"/>
          <ac:spMkLst>
            <pc:docMk/>
            <pc:sldMk cId="287441369" sldId="261"/>
            <ac:spMk id="23" creationId="{BDBF5FB9-FCB5-C15D-3B89-5B2241D40EC5}"/>
          </ac:spMkLst>
        </pc:spChg>
        <pc:spChg chg="mod topLvl">
          <ac:chgData name="Daniel Bauer" userId="3bc5fc978a128217" providerId="LiveId" clId="{71C20FE0-C94A-4E6E-A226-5EEEDEEF5FEA}" dt="2024-02-02T14:15:34.267" v="1966" actId="1076"/>
          <ac:spMkLst>
            <pc:docMk/>
            <pc:sldMk cId="287441369" sldId="261"/>
            <ac:spMk id="29" creationId="{71AC4AEB-32AB-885E-07E1-B575C1DDCC14}"/>
          </ac:spMkLst>
        </pc:spChg>
        <pc:spChg chg="mod topLvl">
          <ac:chgData name="Daniel Bauer" userId="3bc5fc978a128217" providerId="LiveId" clId="{71C20FE0-C94A-4E6E-A226-5EEEDEEF5FEA}" dt="2024-02-02T14:11:44.844" v="1953" actId="164"/>
          <ac:spMkLst>
            <pc:docMk/>
            <pc:sldMk cId="287441369" sldId="261"/>
            <ac:spMk id="30" creationId="{FFB431A1-7145-DB5E-EBE1-C4CC5F8CB091}"/>
          </ac:spMkLst>
        </pc:spChg>
        <pc:spChg chg="mod ord topLvl">
          <ac:chgData name="Daniel Bauer" userId="3bc5fc978a128217" providerId="LiveId" clId="{71C20FE0-C94A-4E6E-A226-5EEEDEEF5FEA}" dt="2024-02-02T14:11:44.844" v="1953" actId="164"/>
          <ac:spMkLst>
            <pc:docMk/>
            <pc:sldMk cId="287441369" sldId="261"/>
            <ac:spMk id="31" creationId="{339D9B19-785F-6D26-5EBA-668AD5682E58}"/>
          </ac:spMkLst>
        </pc:spChg>
        <pc:spChg chg="del">
          <ac:chgData name="Daniel Bauer" userId="3bc5fc978a128217" providerId="LiveId" clId="{71C20FE0-C94A-4E6E-A226-5EEEDEEF5FEA}" dt="2024-02-02T09:47:16.288" v="648" actId="478"/>
          <ac:spMkLst>
            <pc:docMk/>
            <pc:sldMk cId="287441369" sldId="261"/>
            <ac:spMk id="33" creationId="{81A378D4-CCE0-989E-1EE8-886C13DBD510}"/>
          </ac:spMkLst>
        </pc:spChg>
        <pc:spChg chg="del">
          <ac:chgData name="Daniel Bauer" userId="3bc5fc978a128217" providerId="LiveId" clId="{71C20FE0-C94A-4E6E-A226-5EEEDEEF5FEA}" dt="2024-02-02T09:47:16.288" v="648" actId="478"/>
          <ac:spMkLst>
            <pc:docMk/>
            <pc:sldMk cId="287441369" sldId="261"/>
            <ac:spMk id="34" creationId="{AEFCF332-86AC-05B4-684E-900E1CC58CC7}"/>
          </ac:spMkLst>
        </pc:spChg>
        <pc:spChg chg="add mod ord topLvl">
          <ac:chgData name="Daniel Bauer" userId="3bc5fc978a128217" providerId="LiveId" clId="{71C20FE0-C94A-4E6E-A226-5EEEDEEF5FEA}" dt="2024-02-02T13:55:42.500" v="1838" actId="165"/>
          <ac:spMkLst>
            <pc:docMk/>
            <pc:sldMk cId="287441369" sldId="261"/>
            <ac:spMk id="37" creationId="{BC29B1F6-9C6C-2C9E-724C-53FA3E63590A}"/>
          </ac:spMkLst>
        </pc:spChg>
        <pc:spChg chg="del mod">
          <ac:chgData name="Daniel Bauer" userId="3bc5fc978a128217" providerId="LiveId" clId="{71C20FE0-C94A-4E6E-A226-5EEEDEEF5FEA}" dt="2024-02-02T09:47:23.724" v="649" actId="478"/>
          <ac:spMkLst>
            <pc:docMk/>
            <pc:sldMk cId="287441369" sldId="261"/>
            <ac:spMk id="38" creationId="{9D854EFB-7BB2-5757-40FC-8369C3C12D2B}"/>
          </ac:spMkLst>
        </pc:spChg>
        <pc:spChg chg="del mod">
          <ac:chgData name="Daniel Bauer" userId="3bc5fc978a128217" providerId="LiveId" clId="{71C20FE0-C94A-4E6E-A226-5EEEDEEF5FEA}" dt="2024-02-02T09:47:23.724" v="649" actId="478"/>
          <ac:spMkLst>
            <pc:docMk/>
            <pc:sldMk cId="287441369" sldId="261"/>
            <ac:spMk id="39" creationId="{5DC0C9B0-AB53-5EA8-7095-1D1D1A4982F8}"/>
          </ac:spMkLst>
        </pc:spChg>
        <pc:spChg chg="del mod">
          <ac:chgData name="Daniel Bauer" userId="3bc5fc978a128217" providerId="LiveId" clId="{71C20FE0-C94A-4E6E-A226-5EEEDEEF5FEA}" dt="2024-02-02T09:47:23.724" v="649" actId="478"/>
          <ac:spMkLst>
            <pc:docMk/>
            <pc:sldMk cId="287441369" sldId="261"/>
            <ac:spMk id="41" creationId="{3BB92CB6-4E6E-5541-C57F-56C9AEEB2FBD}"/>
          </ac:spMkLst>
        </pc:spChg>
        <pc:spChg chg="del mod">
          <ac:chgData name="Daniel Bauer" userId="3bc5fc978a128217" providerId="LiveId" clId="{71C20FE0-C94A-4E6E-A226-5EEEDEEF5FEA}" dt="2024-02-02T09:47:23.724" v="649" actId="478"/>
          <ac:spMkLst>
            <pc:docMk/>
            <pc:sldMk cId="287441369" sldId="261"/>
            <ac:spMk id="42" creationId="{FC495206-E422-052C-A53E-BB8FD39F1D91}"/>
          </ac:spMkLst>
        </pc:spChg>
        <pc:spChg chg="del mod">
          <ac:chgData name="Daniel Bauer" userId="3bc5fc978a128217" providerId="LiveId" clId="{71C20FE0-C94A-4E6E-A226-5EEEDEEF5FEA}" dt="2024-02-02T09:47:23.724" v="649" actId="478"/>
          <ac:spMkLst>
            <pc:docMk/>
            <pc:sldMk cId="287441369" sldId="261"/>
            <ac:spMk id="43" creationId="{B479656C-1D15-C0C6-4C47-A1D88C68C747}"/>
          </ac:spMkLst>
        </pc:spChg>
        <pc:spChg chg="del mod">
          <ac:chgData name="Daniel Bauer" userId="3bc5fc978a128217" providerId="LiveId" clId="{71C20FE0-C94A-4E6E-A226-5EEEDEEF5FEA}" dt="2024-02-02T09:47:23.724" v="649" actId="478"/>
          <ac:spMkLst>
            <pc:docMk/>
            <pc:sldMk cId="287441369" sldId="261"/>
            <ac:spMk id="44" creationId="{18F0847B-6AFD-ED9A-36E9-2C3D4F592D5F}"/>
          </ac:spMkLst>
        </pc:spChg>
        <pc:spChg chg="del mod">
          <ac:chgData name="Daniel Bauer" userId="3bc5fc978a128217" providerId="LiveId" clId="{71C20FE0-C94A-4E6E-A226-5EEEDEEF5FEA}" dt="2024-02-02T09:47:23.724" v="649" actId="478"/>
          <ac:spMkLst>
            <pc:docMk/>
            <pc:sldMk cId="287441369" sldId="261"/>
            <ac:spMk id="48" creationId="{03D5DCF8-962E-13C5-11C0-321B2F775E6C}"/>
          </ac:spMkLst>
        </pc:spChg>
        <pc:spChg chg="add mod topLvl">
          <ac:chgData name="Daniel Bauer" userId="3bc5fc978a128217" providerId="LiveId" clId="{71C20FE0-C94A-4E6E-A226-5EEEDEEF5FEA}" dt="2024-02-02T13:55:42.500" v="1838" actId="165"/>
          <ac:spMkLst>
            <pc:docMk/>
            <pc:sldMk cId="287441369" sldId="261"/>
            <ac:spMk id="49" creationId="{7458A739-55D4-11BC-BF4D-EAB33582F3F9}"/>
          </ac:spMkLst>
        </pc:spChg>
        <pc:spChg chg="add mod topLvl">
          <ac:chgData name="Daniel Bauer" userId="3bc5fc978a128217" providerId="LiveId" clId="{71C20FE0-C94A-4E6E-A226-5EEEDEEF5FEA}" dt="2024-02-02T13:55:42.500" v="1838" actId="165"/>
          <ac:spMkLst>
            <pc:docMk/>
            <pc:sldMk cId="287441369" sldId="261"/>
            <ac:spMk id="50" creationId="{8B4FBFD6-366C-9E57-7195-DDC7B9323657}"/>
          </ac:spMkLst>
        </pc:spChg>
        <pc:spChg chg="add mod topLvl">
          <ac:chgData name="Daniel Bauer" userId="3bc5fc978a128217" providerId="LiveId" clId="{71C20FE0-C94A-4E6E-A226-5EEEDEEF5FEA}" dt="2024-02-02T13:55:42.500" v="1838" actId="165"/>
          <ac:spMkLst>
            <pc:docMk/>
            <pc:sldMk cId="287441369" sldId="261"/>
            <ac:spMk id="51" creationId="{B0993705-ECEE-6376-4309-D6FC9B5B6CF0}"/>
          </ac:spMkLst>
        </pc:spChg>
        <pc:spChg chg="del mod">
          <ac:chgData name="Daniel Bauer" userId="3bc5fc978a128217" providerId="LiveId" clId="{71C20FE0-C94A-4E6E-A226-5EEEDEEF5FEA}" dt="2024-02-02T08:42:55.695" v="136" actId="478"/>
          <ac:spMkLst>
            <pc:docMk/>
            <pc:sldMk cId="287441369" sldId="261"/>
            <ac:spMk id="51" creationId="{BEFDA6B4-DE76-2753-D425-AABAD2383761}"/>
          </ac:spMkLst>
        </pc:spChg>
        <pc:spChg chg="del">
          <ac:chgData name="Daniel Bauer" userId="3bc5fc978a128217" providerId="LiveId" clId="{71C20FE0-C94A-4E6E-A226-5EEEDEEF5FEA}" dt="2024-02-02T09:47:16.288" v="648" actId="478"/>
          <ac:spMkLst>
            <pc:docMk/>
            <pc:sldMk cId="287441369" sldId="261"/>
            <ac:spMk id="52" creationId="{28F1A107-4F34-8185-84D4-25D5D299D6AC}"/>
          </ac:spMkLst>
        </pc:spChg>
        <pc:spChg chg="add mod topLvl">
          <ac:chgData name="Daniel Bauer" userId="3bc5fc978a128217" providerId="LiveId" clId="{71C20FE0-C94A-4E6E-A226-5EEEDEEF5FEA}" dt="2024-02-02T13:55:42.500" v="1838" actId="165"/>
          <ac:spMkLst>
            <pc:docMk/>
            <pc:sldMk cId="287441369" sldId="261"/>
            <ac:spMk id="53" creationId="{16E87397-7AF8-9D56-CD87-D7B4266CECF1}"/>
          </ac:spMkLst>
        </pc:spChg>
        <pc:spChg chg="add del mod">
          <ac:chgData name="Daniel Bauer" userId="3bc5fc978a128217" providerId="LiveId" clId="{71C20FE0-C94A-4E6E-A226-5EEEDEEF5FEA}" dt="2024-02-02T10:05:58.896" v="872" actId="478"/>
          <ac:spMkLst>
            <pc:docMk/>
            <pc:sldMk cId="287441369" sldId="261"/>
            <ac:spMk id="55" creationId="{E296E8F3-87E7-DDE8-60FC-0E68CAA85D99}"/>
          </ac:spMkLst>
        </pc:spChg>
        <pc:spChg chg="add del mod topLvl">
          <ac:chgData name="Daniel Bauer" userId="3bc5fc978a128217" providerId="LiveId" clId="{71C20FE0-C94A-4E6E-A226-5EEEDEEF5FEA}" dt="2024-02-02T10:29:38.344" v="1156" actId="478"/>
          <ac:spMkLst>
            <pc:docMk/>
            <pc:sldMk cId="287441369" sldId="261"/>
            <ac:spMk id="56" creationId="{321F5BDC-2D78-78AB-D372-8F9D6E7B841A}"/>
          </ac:spMkLst>
        </pc:spChg>
        <pc:spChg chg="add del mod topLvl">
          <ac:chgData name="Daniel Bauer" userId="3bc5fc978a128217" providerId="LiveId" clId="{71C20FE0-C94A-4E6E-A226-5EEEDEEF5FEA}" dt="2024-02-02T10:29:36.765" v="1155" actId="478"/>
          <ac:spMkLst>
            <pc:docMk/>
            <pc:sldMk cId="287441369" sldId="261"/>
            <ac:spMk id="57" creationId="{CFCD56AF-B1E9-808F-0756-53B6DFA7556F}"/>
          </ac:spMkLst>
        </pc:spChg>
        <pc:spChg chg="add del mod topLvl">
          <ac:chgData name="Daniel Bauer" userId="3bc5fc978a128217" providerId="LiveId" clId="{71C20FE0-C94A-4E6E-A226-5EEEDEEF5FEA}" dt="2024-02-02T10:28:49.471" v="1142" actId="478"/>
          <ac:spMkLst>
            <pc:docMk/>
            <pc:sldMk cId="287441369" sldId="261"/>
            <ac:spMk id="58" creationId="{A190654A-6431-F681-63E8-5CDD20A11DC8}"/>
          </ac:spMkLst>
        </pc:spChg>
        <pc:spChg chg="add mod ord topLvl">
          <ac:chgData name="Daniel Bauer" userId="3bc5fc978a128217" providerId="LiveId" clId="{71C20FE0-C94A-4E6E-A226-5EEEDEEF5FEA}" dt="2024-02-02T14:11:40.321" v="1952" actId="164"/>
          <ac:spMkLst>
            <pc:docMk/>
            <pc:sldMk cId="287441369" sldId="261"/>
            <ac:spMk id="63" creationId="{E16C0B03-6DE3-F2EE-20B6-2B2052A9B750}"/>
          </ac:spMkLst>
        </pc:spChg>
        <pc:spChg chg="add del mod">
          <ac:chgData name="Daniel Bauer" userId="3bc5fc978a128217" providerId="LiveId" clId="{71C20FE0-C94A-4E6E-A226-5EEEDEEF5FEA}" dt="2024-02-02T10:09:11.795" v="910" actId="478"/>
          <ac:spMkLst>
            <pc:docMk/>
            <pc:sldMk cId="287441369" sldId="261"/>
            <ac:spMk id="64" creationId="{0A0703DE-2525-3F4D-CB83-39C333FEB39C}"/>
          </ac:spMkLst>
        </pc:spChg>
        <pc:spChg chg="add mod topLvl">
          <ac:chgData name="Daniel Bauer" userId="3bc5fc978a128217" providerId="LiveId" clId="{71C20FE0-C94A-4E6E-A226-5EEEDEEF5FEA}" dt="2024-02-02T13:51:10.809" v="1812" actId="165"/>
          <ac:spMkLst>
            <pc:docMk/>
            <pc:sldMk cId="287441369" sldId="261"/>
            <ac:spMk id="65" creationId="{B0BF463D-BD5A-AAAA-F246-2EEDFD5C5D46}"/>
          </ac:spMkLst>
        </pc:spChg>
        <pc:spChg chg="mod">
          <ac:chgData name="Daniel Bauer" userId="3bc5fc978a128217" providerId="LiveId" clId="{71C20FE0-C94A-4E6E-A226-5EEEDEEF5FEA}" dt="2024-02-02T13:51:10.809" v="1812" actId="165"/>
          <ac:spMkLst>
            <pc:docMk/>
            <pc:sldMk cId="287441369" sldId="261"/>
            <ac:spMk id="68" creationId="{E43030AF-5378-5F48-CAFC-5F2528CCF7A5}"/>
          </ac:spMkLst>
        </pc:spChg>
        <pc:spChg chg="mod">
          <ac:chgData name="Daniel Bauer" userId="3bc5fc978a128217" providerId="LiveId" clId="{71C20FE0-C94A-4E6E-A226-5EEEDEEF5FEA}" dt="2024-02-02T13:51:10.809" v="1812" actId="165"/>
          <ac:spMkLst>
            <pc:docMk/>
            <pc:sldMk cId="287441369" sldId="261"/>
            <ac:spMk id="69" creationId="{22342FAC-6806-67D7-7809-C97E24AEFD36}"/>
          </ac:spMkLst>
        </pc:spChg>
        <pc:spChg chg="mod">
          <ac:chgData name="Daniel Bauer" userId="3bc5fc978a128217" providerId="LiveId" clId="{71C20FE0-C94A-4E6E-A226-5EEEDEEF5FEA}" dt="2024-02-02T13:51:10.809" v="1812" actId="165"/>
          <ac:spMkLst>
            <pc:docMk/>
            <pc:sldMk cId="287441369" sldId="261"/>
            <ac:spMk id="72" creationId="{68C81887-D14B-3337-0412-8CBDCAB1AF63}"/>
          </ac:spMkLst>
        </pc:spChg>
        <pc:spChg chg="mod">
          <ac:chgData name="Daniel Bauer" userId="3bc5fc978a128217" providerId="LiveId" clId="{71C20FE0-C94A-4E6E-A226-5EEEDEEF5FEA}" dt="2024-02-02T10:08:20.429" v="895"/>
          <ac:spMkLst>
            <pc:docMk/>
            <pc:sldMk cId="287441369" sldId="261"/>
            <ac:spMk id="75" creationId="{4254F0C6-6C7E-6E1A-4109-74EECBB6390F}"/>
          </ac:spMkLst>
        </pc:spChg>
        <pc:spChg chg="del">
          <ac:chgData name="Daniel Bauer" userId="3bc5fc978a128217" providerId="LiveId" clId="{71C20FE0-C94A-4E6E-A226-5EEEDEEF5FEA}" dt="2024-02-02T08:34:39.924" v="50" actId="478"/>
          <ac:spMkLst>
            <pc:docMk/>
            <pc:sldMk cId="287441369" sldId="261"/>
            <ac:spMk id="76" creationId="{59E06E37-C13F-7855-2102-FFA7198EA6A0}"/>
          </ac:spMkLst>
        </pc:spChg>
        <pc:spChg chg="add mod topLvl">
          <ac:chgData name="Daniel Bauer" userId="3bc5fc978a128217" providerId="LiveId" clId="{71C20FE0-C94A-4E6E-A226-5EEEDEEF5FEA}" dt="2024-02-02T13:55:42.500" v="1838" actId="165"/>
          <ac:spMkLst>
            <pc:docMk/>
            <pc:sldMk cId="287441369" sldId="261"/>
            <ac:spMk id="76" creationId="{844DDC0E-16CD-A3C6-399B-6A91B961434F}"/>
          </ac:spMkLst>
        </pc:spChg>
        <pc:spChg chg="add del mod topLvl">
          <ac:chgData name="Daniel Bauer" userId="3bc5fc978a128217" providerId="LiveId" clId="{71C20FE0-C94A-4E6E-A226-5EEEDEEF5FEA}" dt="2024-02-02T10:01:54.252" v="838" actId="478"/>
          <ac:spMkLst>
            <pc:docMk/>
            <pc:sldMk cId="287441369" sldId="261"/>
            <ac:spMk id="77" creationId="{1B990E85-2A49-4035-A2B2-D1A838E6EB79}"/>
          </ac:spMkLst>
        </pc:spChg>
        <pc:spChg chg="del">
          <ac:chgData name="Daniel Bauer" userId="3bc5fc978a128217" providerId="LiveId" clId="{71C20FE0-C94A-4E6E-A226-5EEEDEEF5FEA}" dt="2024-02-02T08:34:42.372" v="53" actId="478"/>
          <ac:spMkLst>
            <pc:docMk/>
            <pc:sldMk cId="287441369" sldId="261"/>
            <ac:spMk id="78" creationId="{D6A78E9E-E92D-4C3A-EB1E-BEC9160C5BC8}"/>
          </ac:spMkLst>
        </pc:spChg>
        <pc:spChg chg="mod">
          <ac:chgData name="Daniel Bauer" userId="3bc5fc978a128217" providerId="LiveId" clId="{71C20FE0-C94A-4E6E-A226-5EEEDEEF5FEA}" dt="2024-02-02T10:01:10.611" v="832" actId="165"/>
          <ac:spMkLst>
            <pc:docMk/>
            <pc:sldMk cId="287441369" sldId="261"/>
            <ac:spMk id="80" creationId="{53FEB729-BF22-B35C-FBCA-8A04D5283632}"/>
          </ac:spMkLst>
        </pc:spChg>
        <pc:spChg chg="del">
          <ac:chgData name="Daniel Bauer" userId="3bc5fc978a128217" providerId="LiveId" clId="{71C20FE0-C94A-4E6E-A226-5EEEDEEF5FEA}" dt="2024-02-02T07:58:56.137" v="7" actId="478"/>
          <ac:spMkLst>
            <pc:docMk/>
            <pc:sldMk cId="287441369" sldId="261"/>
            <ac:spMk id="80" creationId="{660BB1F3-2F02-7101-A863-88FB6C37952B}"/>
          </ac:spMkLst>
        </pc:spChg>
        <pc:spChg chg="mod">
          <ac:chgData name="Daniel Bauer" userId="3bc5fc978a128217" providerId="LiveId" clId="{71C20FE0-C94A-4E6E-A226-5EEEDEEF5FEA}" dt="2024-02-02T10:01:10.611" v="832" actId="165"/>
          <ac:spMkLst>
            <pc:docMk/>
            <pc:sldMk cId="287441369" sldId="261"/>
            <ac:spMk id="81" creationId="{D5AD26FD-A49F-1EC5-5F9D-AF006CFADA05}"/>
          </ac:spMkLst>
        </pc:spChg>
        <pc:spChg chg="mod">
          <ac:chgData name="Daniel Bauer" userId="3bc5fc978a128217" providerId="LiveId" clId="{71C20FE0-C94A-4E6E-A226-5EEEDEEF5FEA}" dt="2024-02-02T10:01:10.611" v="832" actId="165"/>
          <ac:spMkLst>
            <pc:docMk/>
            <pc:sldMk cId="287441369" sldId="261"/>
            <ac:spMk id="84" creationId="{F73AA865-712B-0D5A-2807-886212CBC0BA}"/>
          </ac:spMkLst>
        </pc:spChg>
        <pc:spChg chg="mod">
          <ac:chgData name="Daniel Bauer" userId="3bc5fc978a128217" providerId="LiveId" clId="{71C20FE0-C94A-4E6E-A226-5EEEDEEF5FEA}" dt="2024-02-02T10:01:10.611" v="832" actId="165"/>
          <ac:spMkLst>
            <pc:docMk/>
            <pc:sldMk cId="287441369" sldId="261"/>
            <ac:spMk id="87" creationId="{F0020140-76BC-4710-DDED-8CC6D9281E14}"/>
          </ac:spMkLst>
        </pc:spChg>
        <pc:spChg chg="mod">
          <ac:chgData name="Daniel Bauer" userId="3bc5fc978a128217" providerId="LiveId" clId="{71C20FE0-C94A-4E6E-A226-5EEEDEEF5FEA}" dt="2024-02-02T10:01:10.611" v="832" actId="165"/>
          <ac:spMkLst>
            <pc:docMk/>
            <pc:sldMk cId="287441369" sldId="261"/>
            <ac:spMk id="90" creationId="{8F855BF4-7820-2332-CE2E-3853EDA36B7F}"/>
          </ac:spMkLst>
        </pc:spChg>
        <pc:spChg chg="add del mod topLvl">
          <ac:chgData name="Daniel Bauer" userId="3bc5fc978a128217" providerId="LiveId" clId="{71C20FE0-C94A-4E6E-A226-5EEEDEEF5FEA}" dt="2024-02-02T10:18:37.721" v="1033" actId="478"/>
          <ac:spMkLst>
            <pc:docMk/>
            <pc:sldMk cId="287441369" sldId="261"/>
            <ac:spMk id="91" creationId="{D956AD47-BE8A-B38E-8FD9-102B780599FC}"/>
          </ac:spMkLst>
        </pc:spChg>
        <pc:spChg chg="add del mod topLvl">
          <ac:chgData name="Daniel Bauer" userId="3bc5fc978a128217" providerId="LiveId" clId="{71C20FE0-C94A-4E6E-A226-5EEEDEEF5FEA}" dt="2024-02-02T10:01:54.252" v="838" actId="478"/>
          <ac:spMkLst>
            <pc:docMk/>
            <pc:sldMk cId="287441369" sldId="261"/>
            <ac:spMk id="92" creationId="{22055B68-D3B6-4364-BD84-C97A1169F594}"/>
          </ac:spMkLst>
        </pc:spChg>
        <pc:spChg chg="add del mod topLvl">
          <ac:chgData name="Daniel Bauer" userId="3bc5fc978a128217" providerId="LiveId" clId="{71C20FE0-C94A-4E6E-A226-5EEEDEEF5FEA}" dt="2024-02-02T10:01:54.252" v="838" actId="478"/>
          <ac:spMkLst>
            <pc:docMk/>
            <pc:sldMk cId="287441369" sldId="261"/>
            <ac:spMk id="93" creationId="{175A42BB-C94D-CA68-475B-9B2D14BB685D}"/>
          </ac:spMkLst>
        </pc:spChg>
        <pc:spChg chg="add del mod topLvl">
          <ac:chgData name="Daniel Bauer" userId="3bc5fc978a128217" providerId="LiveId" clId="{71C20FE0-C94A-4E6E-A226-5EEEDEEF5FEA}" dt="2024-02-02T10:01:54.252" v="838" actId="478"/>
          <ac:spMkLst>
            <pc:docMk/>
            <pc:sldMk cId="287441369" sldId="261"/>
            <ac:spMk id="94" creationId="{BA25BCFB-4F36-099B-F9D1-FEB9E3159E16}"/>
          </ac:spMkLst>
        </pc:spChg>
        <pc:spChg chg="add del mod topLvl">
          <ac:chgData name="Daniel Bauer" userId="3bc5fc978a128217" providerId="LiveId" clId="{71C20FE0-C94A-4E6E-A226-5EEEDEEF5FEA}" dt="2024-02-02T10:01:54.252" v="838" actId="478"/>
          <ac:spMkLst>
            <pc:docMk/>
            <pc:sldMk cId="287441369" sldId="261"/>
            <ac:spMk id="95" creationId="{EC399245-BD93-5373-36EC-3B0FF2300D71}"/>
          </ac:spMkLst>
        </pc:spChg>
        <pc:spChg chg="add del mod topLvl">
          <ac:chgData name="Daniel Bauer" userId="3bc5fc978a128217" providerId="LiveId" clId="{71C20FE0-C94A-4E6E-A226-5EEEDEEF5FEA}" dt="2024-02-02T10:01:54.252" v="838" actId="478"/>
          <ac:spMkLst>
            <pc:docMk/>
            <pc:sldMk cId="287441369" sldId="261"/>
            <ac:spMk id="96" creationId="{635093BD-75E2-1BEC-EB58-2AFCBA5DC21C}"/>
          </ac:spMkLst>
        </pc:spChg>
        <pc:spChg chg="add del mod topLvl">
          <ac:chgData name="Daniel Bauer" userId="3bc5fc978a128217" providerId="LiveId" clId="{71C20FE0-C94A-4E6E-A226-5EEEDEEF5FEA}" dt="2024-02-02T10:01:54.252" v="838" actId="478"/>
          <ac:spMkLst>
            <pc:docMk/>
            <pc:sldMk cId="287441369" sldId="261"/>
            <ac:spMk id="97" creationId="{2290711E-9153-571A-FB59-7AC1DE01B3A5}"/>
          </ac:spMkLst>
        </pc:spChg>
        <pc:spChg chg="add del mod topLvl">
          <ac:chgData name="Daniel Bauer" userId="3bc5fc978a128217" providerId="LiveId" clId="{71C20FE0-C94A-4E6E-A226-5EEEDEEF5FEA}" dt="2024-02-02T10:02:29.916" v="842" actId="478"/>
          <ac:spMkLst>
            <pc:docMk/>
            <pc:sldMk cId="287441369" sldId="261"/>
            <ac:spMk id="98" creationId="{0C09967D-0352-C118-E431-3CD300FA8286}"/>
          </ac:spMkLst>
        </pc:spChg>
        <pc:spChg chg="mod">
          <ac:chgData name="Daniel Bauer" userId="3bc5fc978a128217" providerId="LiveId" clId="{71C20FE0-C94A-4E6E-A226-5EEEDEEF5FEA}" dt="2024-02-02T10:01:10.611" v="832" actId="165"/>
          <ac:spMkLst>
            <pc:docMk/>
            <pc:sldMk cId="287441369" sldId="261"/>
            <ac:spMk id="101" creationId="{A2FFED5A-E2B9-543F-723E-178DCDFEF789}"/>
          </ac:spMkLst>
        </pc:spChg>
        <pc:spChg chg="mod">
          <ac:chgData name="Daniel Bauer" userId="3bc5fc978a128217" providerId="LiveId" clId="{71C20FE0-C94A-4E6E-A226-5EEEDEEF5FEA}" dt="2024-02-02T10:01:10.611" v="832" actId="165"/>
          <ac:spMkLst>
            <pc:docMk/>
            <pc:sldMk cId="287441369" sldId="261"/>
            <ac:spMk id="102" creationId="{8381D575-1127-63DD-B941-2B09BFD71199}"/>
          </ac:spMkLst>
        </pc:spChg>
        <pc:spChg chg="add del mod topLvl">
          <ac:chgData name="Daniel Bauer" userId="3bc5fc978a128217" providerId="LiveId" clId="{71C20FE0-C94A-4E6E-A226-5EEEDEEF5FEA}" dt="2024-02-02T10:01:10.611" v="832" actId="165"/>
          <ac:spMkLst>
            <pc:docMk/>
            <pc:sldMk cId="287441369" sldId="261"/>
            <ac:spMk id="105" creationId="{3B193AC5-713D-2E28-753B-0DB3E49A12B2}"/>
          </ac:spMkLst>
        </pc:spChg>
        <pc:spChg chg="add del mod topLvl">
          <ac:chgData name="Daniel Bauer" userId="3bc5fc978a128217" providerId="LiveId" clId="{71C20FE0-C94A-4E6E-A226-5EEEDEEF5FEA}" dt="2024-02-02T13:51:10.809" v="1812" actId="165"/>
          <ac:spMkLst>
            <pc:docMk/>
            <pc:sldMk cId="287441369" sldId="261"/>
            <ac:spMk id="106" creationId="{C68C3C72-1CBC-12A7-B63D-D79A58B6F5D2}"/>
          </ac:spMkLst>
        </pc:spChg>
        <pc:spChg chg="add del mod">
          <ac:chgData name="Daniel Bauer" userId="3bc5fc978a128217" providerId="LiveId" clId="{71C20FE0-C94A-4E6E-A226-5EEEDEEF5FEA}" dt="2024-02-02T10:09:08.287" v="909" actId="478"/>
          <ac:spMkLst>
            <pc:docMk/>
            <pc:sldMk cId="287441369" sldId="261"/>
            <ac:spMk id="107" creationId="{B286F2E2-C901-6135-608D-359263F7DF1E}"/>
          </ac:spMkLst>
        </pc:spChg>
        <pc:spChg chg="add del mod">
          <ac:chgData name="Daniel Bauer" userId="3bc5fc978a128217" providerId="LiveId" clId="{71C20FE0-C94A-4E6E-A226-5EEEDEEF5FEA}" dt="2024-02-02T10:09:22.093" v="914" actId="478"/>
          <ac:spMkLst>
            <pc:docMk/>
            <pc:sldMk cId="287441369" sldId="261"/>
            <ac:spMk id="108" creationId="{49853E91-257A-097E-F661-ECC840C73AB7}"/>
          </ac:spMkLst>
        </pc:spChg>
        <pc:spChg chg="add del mod topLvl">
          <ac:chgData name="Daniel Bauer" userId="3bc5fc978a128217" providerId="LiveId" clId="{71C20FE0-C94A-4E6E-A226-5EEEDEEF5FEA}" dt="2024-02-02T09:49:50.480" v="676" actId="21"/>
          <ac:spMkLst>
            <pc:docMk/>
            <pc:sldMk cId="287441369" sldId="261"/>
            <ac:spMk id="108" creationId="{957C30D1-1255-AA13-CFC9-B9E8E0D5FE88}"/>
          </ac:spMkLst>
        </pc:spChg>
        <pc:spChg chg="add del mod">
          <ac:chgData name="Daniel Bauer" userId="3bc5fc978a128217" providerId="LiveId" clId="{71C20FE0-C94A-4E6E-A226-5EEEDEEF5FEA}" dt="2024-02-02T10:09:19.409" v="913" actId="478"/>
          <ac:spMkLst>
            <pc:docMk/>
            <pc:sldMk cId="287441369" sldId="261"/>
            <ac:spMk id="109" creationId="{BF91B07F-85E0-8429-A23C-AD3BD5840DA3}"/>
          </ac:spMkLst>
        </pc:spChg>
        <pc:spChg chg="add del mod">
          <ac:chgData name="Daniel Bauer" userId="3bc5fc978a128217" providerId="LiveId" clId="{71C20FE0-C94A-4E6E-A226-5EEEDEEF5FEA}" dt="2024-02-02T10:09:22.093" v="914" actId="478"/>
          <ac:spMkLst>
            <pc:docMk/>
            <pc:sldMk cId="287441369" sldId="261"/>
            <ac:spMk id="110" creationId="{3730BA8C-72EB-D3FE-08B6-C62521B22099}"/>
          </ac:spMkLst>
        </pc:spChg>
        <pc:spChg chg="add del mod">
          <ac:chgData name="Daniel Bauer" userId="3bc5fc978a128217" providerId="LiveId" clId="{71C20FE0-C94A-4E6E-A226-5EEEDEEF5FEA}" dt="2024-02-02T10:09:22.093" v="914" actId="478"/>
          <ac:spMkLst>
            <pc:docMk/>
            <pc:sldMk cId="287441369" sldId="261"/>
            <ac:spMk id="111" creationId="{F4380F57-CCA7-2831-06D3-75CB89FE9EA7}"/>
          </ac:spMkLst>
        </pc:spChg>
        <pc:spChg chg="mod">
          <ac:chgData name="Daniel Bauer" userId="3bc5fc978a128217" providerId="LiveId" clId="{71C20FE0-C94A-4E6E-A226-5EEEDEEF5FEA}" dt="2024-02-02T09:48:47.268" v="660"/>
          <ac:spMkLst>
            <pc:docMk/>
            <pc:sldMk cId="287441369" sldId="261"/>
            <ac:spMk id="111" creationId="{FE4075E6-4DF8-8AAD-0B8D-B710C168A3F4}"/>
          </ac:spMkLst>
        </pc:spChg>
        <pc:spChg chg="add mod ord topLvl">
          <ac:chgData name="Daniel Bauer" userId="3bc5fc978a128217" providerId="LiveId" clId="{71C20FE0-C94A-4E6E-A226-5EEEDEEF5FEA}" dt="2024-02-02T14:11:55.671" v="1955" actId="164"/>
          <ac:spMkLst>
            <pc:docMk/>
            <pc:sldMk cId="287441369" sldId="261"/>
            <ac:spMk id="112" creationId="{197D8CA0-9B87-F5BE-4DCB-ADAA4802D06C}"/>
          </ac:spMkLst>
        </pc:spChg>
        <pc:spChg chg="add del mod">
          <ac:chgData name="Daniel Bauer" userId="3bc5fc978a128217" providerId="LiveId" clId="{71C20FE0-C94A-4E6E-A226-5EEEDEEF5FEA}" dt="2024-02-02T09:52:05.154" v="718" actId="478"/>
          <ac:spMkLst>
            <pc:docMk/>
            <pc:sldMk cId="287441369" sldId="261"/>
            <ac:spMk id="113" creationId="{7749D4E5-9806-568A-E7B1-074D62C022D7}"/>
          </ac:spMkLst>
        </pc:spChg>
        <pc:spChg chg="add mod topLvl">
          <ac:chgData name="Daniel Bauer" userId="3bc5fc978a128217" providerId="LiveId" clId="{71C20FE0-C94A-4E6E-A226-5EEEDEEF5FEA}" dt="2024-02-02T13:51:10.809" v="1812" actId="165"/>
          <ac:spMkLst>
            <pc:docMk/>
            <pc:sldMk cId="287441369" sldId="261"/>
            <ac:spMk id="113" creationId="{79F7461E-32ED-244C-6921-BE2EB50287E2}"/>
          </ac:spMkLst>
        </pc:spChg>
        <pc:spChg chg="add del mod">
          <ac:chgData name="Daniel Bauer" userId="3bc5fc978a128217" providerId="LiveId" clId="{71C20FE0-C94A-4E6E-A226-5EEEDEEF5FEA}" dt="2024-02-02T10:09:11.795" v="910" actId="478"/>
          <ac:spMkLst>
            <pc:docMk/>
            <pc:sldMk cId="287441369" sldId="261"/>
            <ac:spMk id="114" creationId="{6282BCDE-56B8-7676-FC87-187B6D85F708}"/>
          </ac:spMkLst>
        </pc:spChg>
        <pc:spChg chg="add del mod">
          <ac:chgData name="Daniel Bauer" userId="3bc5fc978a128217" providerId="LiveId" clId="{71C20FE0-C94A-4E6E-A226-5EEEDEEF5FEA}" dt="2024-02-02T09:52:06.433" v="719" actId="478"/>
          <ac:spMkLst>
            <pc:docMk/>
            <pc:sldMk cId="287441369" sldId="261"/>
            <ac:spMk id="114" creationId="{706B49C6-6C1B-041B-4DA5-F459FCFC2E97}"/>
          </ac:spMkLst>
        </pc:spChg>
        <pc:spChg chg="add del mod">
          <ac:chgData name="Daniel Bauer" userId="3bc5fc978a128217" providerId="LiveId" clId="{71C20FE0-C94A-4E6E-A226-5EEEDEEF5FEA}" dt="2024-02-02T09:49:48.021" v="675" actId="478"/>
          <ac:spMkLst>
            <pc:docMk/>
            <pc:sldMk cId="287441369" sldId="261"/>
            <ac:spMk id="115" creationId="{24574CE4-0C9E-53B6-3D9A-D46C0F119CFE}"/>
          </ac:spMkLst>
        </pc:spChg>
        <pc:spChg chg="add del mod">
          <ac:chgData name="Daniel Bauer" userId="3bc5fc978a128217" providerId="LiveId" clId="{71C20FE0-C94A-4E6E-A226-5EEEDEEF5FEA}" dt="2024-02-02T10:09:11.795" v="910" actId="478"/>
          <ac:spMkLst>
            <pc:docMk/>
            <pc:sldMk cId="287441369" sldId="261"/>
            <ac:spMk id="115" creationId="{9E8BC129-51F5-1677-9F6D-CD4E55537F23}"/>
          </ac:spMkLst>
        </pc:spChg>
        <pc:spChg chg="add del mod">
          <ac:chgData name="Daniel Bauer" userId="3bc5fc978a128217" providerId="LiveId" clId="{71C20FE0-C94A-4E6E-A226-5EEEDEEF5FEA}" dt="2024-02-02T09:49:27.326" v="667" actId="478"/>
          <ac:spMkLst>
            <pc:docMk/>
            <pc:sldMk cId="287441369" sldId="261"/>
            <ac:spMk id="116" creationId="{452908EF-0631-3ADB-5D24-D7063E5D1073}"/>
          </ac:spMkLst>
        </pc:spChg>
        <pc:spChg chg="add del mod">
          <ac:chgData name="Daniel Bauer" userId="3bc5fc978a128217" providerId="LiveId" clId="{71C20FE0-C94A-4E6E-A226-5EEEDEEF5FEA}" dt="2024-02-02T10:09:11.795" v="910" actId="478"/>
          <ac:spMkLst>
            <pc:docMk/>
            <pc:sldMk cId="287441369" sldId="261"/>
            <ac:spMk id="116" creationId="{FAEA1DCB-8300-4D67-C23E-4063426B7EF2}"/>
          </ac:spMkLst>
        </pc:spChg>
        <pc:spChg chg="add del mod">
          <ac:chgData name="Daniel Bauer" userId="3bc5fc978a128217" providerId="LiveId" clId="{71C20FE0-C94A-4E6E-A226-5EEEDEEF5FEA}" dt="2024-02-02T09:49:46.766" v="674" actId="478"/>
          <ac:spMkLst>
            <pc:docMk/>
            <pc:sldMk cId="287441369" sldId="261"/>
            <ac:spMk id="117" creationId="{5859BC09-334B-CAED-A9A0-1843CBBDCB39}"/>
          </ac:spMkLst>
        </pc:spChg>
        <pc:spChg chg="add del mod">
          <ac:chgData name="Daniel Bauer" userId="3bc5fc978a128217" providerId="LiveId" clId="{71C20FE0-C94A-4E6E-A226-5EEEDEEF5FEA}" dt="2024-02-02T10:09:11.795" v="910" actId="478"/>
          <ac:spMkLst>
            <pc:docMk/>
            <pc:sldMk cId="287441369" sldId="261"/>
            <ac:spMk id="117" creationId="{6A59EA97-FFAC-FEF4-E22A-D0A47678E700}"/>
          </ac:spMkLst>
        </pc:spChg>
        <pc:spChg chg="add del mod">
          <ac:chgData name="Daniel Bauer" userId="3bc5fc978a128217" providerId="LiveId" clId="{71C20FE0-C94A-4E6E-A226-5EEEDEEF5FEA}" dt="2024-02-02T09:49:27.927" v="668" actId="478"/>
          <ac:spMkLst>
            <pc:docMk/>
            <pc:sldMk cId="287441369" sldId="261"/>
            <ac:spMk id="119" creationId="{2340E6DB-06A3-9E09-2CBE-94B81AB0EAAE}"/>
          </ac:spMkLst>
        </pc:spChg>
        <pc:spChg chg="add del mod">
          <ac:chgData name="Daniel Bauer" userId="3bc5fc978a128217" providerId="LiveId" clId="{71C20FE0-C94A-4E6E-A226-5EEEDEEF5FEA}" dt="2024-02-02T10:09:19.409" v="913" actId="478"/>
          <ac:spMkLst>
            <pc:docMk/>
            <pc:sldMk cId="287441369" sldId="261"/>
            <ac:spMk id="119" creationId="{42444DF0-523B-FB08-45ED-805274DB8307}"/>
          </ac:spMkLst>
        </pc:spChg>
        <pc:spChg chg="add del mod topLvl">
          <ac:chgData name="Daniel Bauer" userId="3bc5fc978a128217" providerId="LiveId" clId="{71C20FE0-C94A-4E6E-A226-5EEEDEEF5FEA}" dt="2024-02-02T10:02:29.916" v="842" actId="478"/>
          <ac:spMkLst>
            <pc:docMk/>
            <pc:sldMk cId="287441369" sldId="261"/>
            <ac:spMk id="120" creationId="{C4EE03D9-8FF1-37D7-AA64-7793EF6A2744}"/>
          </ac:spMkLst>
        </pc:spChg>
        <pc:spChg chg="add del mod">
          <ac:chgData name="Daniel Bauer" userId="3bc5fc978a128217" providerId="LiveId" clId="{71C20FE0-C94A-4E6E-A226-5EEEDEEF5FEA}" dt="2024-02-02T10:09:19.409" v="913" actId="478"/>
          <ac:spMkLst>
            <pc:docMk/>
            <pc:sldMk cId="287441369" sldId="261"/>
            <ac:spMk id="121" creationId="{7A5988D4-3F21-E818-DC68-FA5D5665897D}"/>
          </ac:spMkLst>
        </pc:spChg>
        <pc:spChg chg="add del mod">
          <ac:chgData name="Daniel Bauer" userId="3bc5fc978a128217" providerId="LiveId" clId="{71C20FE0-C94A-4E6E-A226-5EEEDEEF5FEA}" dt="2024-02-02T09:51:55.130" v="715" actId="478"/>
          <ac:spMkLst>
            <pc:docMk/>
            <pc:sldMk cId="287441369" sldId="261"/>
            <ac:spMk id="121" creationId="{957C30D1-1255-AA13-CFC9-B9E8E0D5FE88}"/>
          </ac:spMkLst>
        </pc:spChg>
        <pc:spChg chg="add mod ord topLvl">
          <ac:chgData name="Daniel Bauer" userId="3bc5fc978a128217" providerId="LiveId" clId="{71C20FE0-C94A-4E6E-A226-5EEEDEEF5FEA}" dt="2024-02-02T13:55:42.500" v="1838" actId="165"/>
          <ac:spMkLst>
            <pc:docMk/>
            <pc:sldMk cId="287441369" sldId="261"/>
            <ac:spMk id="122" creationId="{28858634-0277-E28A-3B7F-6E5C3732ABD4}"/>
          </ac:spMkLst>
        </pc:spChg>
        <pc:spChg chg="add del mod">
          <ac:chgData name="Daniel Bauer" userId="3bc5fc978a128217" providerId="LiveId" clId="{71C20FE0-C94A-4E6E-A226-5EEEDEEF5FEA}" dt="2024-02-02T10:09:19.409" v="913" actId="478"/>
          <ac:spMkLst>
            <pc:docMk/>
            <pc:sldMk cId="287441369" sldId="261"/>
            <ac:spMk id="123" creationId="{41C5709B-6A32-FB9B-D318-203119A6C2B4}"/>
          </ac:spMkLst>
        </pc:spChg>
        <pc:spChg chg="add del mod">
          <ac:chgData name="Daniel Bauer" userId="3bc5fc978a128217" providerId="LiveId" clId="{71C20FE0-C94A-4E6E-A226-5EEEDEEF5FEA}" dt="2024-02-02T10:09:19.409" v="913" actId="478"/>
          <ac:spMkLst>
            <pc:docMk/>
            <pc:sldMk cId="287441369" sldId="261"/>
            <ac:spMk id="124" creationId="{EFDACFEC-D1E6-DDAD-0230-8C07AE58891C}"/>
          </ac:spMkLst>
        </pc:spChg>
        <pc:spChg chg="add del mod">
          <ac:chgData name="Daniel Bauer" userId="3bc5fc978a128217" providerId="LiveId" clId="{71C20FE0-C94A-4E6E-A226-5EEEDEEF5FEA}" dt="2024-02-02T10:09:13.375" v="911" actId="478"/>
          <ac:spMkLst>
            <pc:docMk/>
            <pc:sldMk cId="287441369" sldId="261"/>
            <ac:spMk id="125" creationId="{29515627-B92E-7A1C-67E3-8813E4B686A6}"/>
          </ac:spMkLst>
        </pc:spChg>
        <pc:spChg chg="mod">
          <ac:chgData name="Daniel Bauer" userId="3bc5fc978a128217" providerId="LiveId" clId="{71C20FE0-C94A-4E6E-A226-5EEEDEEF5FEA}" dt="2024-02-02T09:51:16.183" v="703"/>
          <ac:spMkLst>
            <pc:docMk/>
            <pc:sldMk cId="287441369" sldId="261"/>
            <ac:spMk id="125" creationId="{AD91C945-F6D5-2614-40F8-6F72997A3259}"/>
          </ac:spMkLst>
        </pc:spChg>
        <pc:spChg chg="mod">
          <ac:chgData name="Daniel Bauer" userId="3bc5fc978a128217" providerId="LiveId" clId="{71C20FE0-C94A-4E6E-A226-5EEEDEEF5FEA}" dt="2024-02-02T10:01:10.611" v="832" actId="165"/>
          <ac:spMkLst>
            <pc:docMk/>
            <pc:sldMk cId="287441369" sldId="261"/>
            <ac:spMk id="128" creationId="{AD91C945-F6D5-2614-40F8-6F72997A3259}"/>
          </ac:spMkLst>
        </pc:spChg>
        <pc:spChg chg="add del mod">
          <ac:chgData name="Daniel Bauer" userId="3bc5fc978a128217" providerId="LiveId" clId="{71C20FE0-C94A-4E6E-A226-5EEEDEEF5FEA}" dt="2024-02-02T10:09:13.375" v="911" actId="478"/>
          <ac:spMkLst>
            <pc:docMk/>
            <pc:sldMk cId="287441369" sldId="261"/>
            <ac:spMk id="129" creationId="{3729AD55-4C24-D389-4D9E-37508E051666}"/>
          </ac:spMkLst>
        </pc:spChg>
        <pc:spChg chg="add del">
          <ac:chgData name="Daniel Bauer" userId="3bc5fc978a128217" providerId="LiveId" clId="{71C20FE0-C94A-4E6E-A226-5EEEDEEF5FEA}" dt="2024-02-02T09:53:04.775" v="721" actId="478"/>
          <ac:spMkLst>
            <pc:docMk/>
            <pc:sldMk cId="287441369" sldId="261"/>
            <ac:spMk id="129" creationId="{C9209E93-D819-24F8-CC94-5BC945B6F201}"/>
          </ac:spMkLst>
        </pc:spChg>
        <pc:spChg chg="add del mod topLvl">
          <ac:chgData name="Daniel Bauer" userId="3bc5fc978a128217" providerId="LiveId" clId="{71C20FE0-C94A-4E6E-A226-5EEEDEEF5FEA}" dt="2024-02-02T12:07:53.736" v="1439" actId="478"/>
          <ac:spMkLst>
            <pc:docMk/>
            <pc:sldMk cId="287441369" sldId="261"/>
            <ac:spMk id="130" creationId="{7BF95EE4-7A8B-971C-F736-77699A39384A}"/>
          </ac:spMkLst>
        </pc:spChg>
        <pc:spChg chg="add del mod">
          <ac:chgData name="Daniel Bauer" userId="3bc5fc978a128217" providerId="LiveId" clId="{71C20FE0-C94A-4E6E-A226-5EEEDEEF5FEA}" dt="2024-02-02T10:09:13.375" v="911" actId="478"/>
          <ac:spMkLst>
            <pc:docMk/>
            <pc:sldMk cId="287441369" sldId="261"/>
            <ac:spMk id="131" creationId="{AB6182EA-FE00-836D-A020-4273BFAEB12B}"/>
          </ac:spMkLst>
        </pc:spChg>
        <pc:spChg chg="add mod topLvl">
          <ac:chgData name="Daniel Bauer" userId="3bc5fc978a128217" providerId="LiveId" clId="{71C20FE0-C94A-4E6E-A226-5EEEDEEF5FEA}" dt="2024-02-02T13:55:42.500" v="1838" actId="165"/>
          <ac:spMkLst>
            <pc:docMk/>
            <pc:sldMk cId="287441369" sldId="261"/>
            <ac:spMk id="132" creationId="{F83CB53C-FA05-39C4-A96F-4DD6091A8527}"/>
          </ac:spMkLst>
        </pc:spChg>
        <pc:spChg chg="add del mod">
          <ac:chgData name="Daniel Bauer" userId="3bc5fc978a128217" providerId="LiveId" clId="{71C20FE0-C94A-4E6E-A226-5EEEDEEF5FEA}" dt="2024-02-02T10:09:13.375" v="911" actId="478"/>
          <ac:spMkLst>
            <pc:docMk/>
            <pc:sldMk cId="287441369" sldId="261"/>
            <ac:spMk id="133" creationId="{69876E33-9DC4-F5B2-2E33-66EDD7CADE4E}"/>
          </ac:spMkLst>
        </pc:spChg>
        <pc:spChg chg="add mod topLvl">
          <ac:chgData name="Daniel Bauer" userId="3bc5fc978a128217" providerId="LiveId" clId="{71C20FE0-C94A-4E6E-A226-5EEEDEEF5FEA}" dt="2024-02-02T13:55:42.500" v="1838" actId="165"/>
          <ac:spMkLst>
            <pc:docMk/>
            <pc:sldMk cId="287441369" sldId="261"/>
            <ac:spMk id="134" creationId="{265D28C5-67BF-2A1A-8ACE-67B4DED9F53C}"/>
          </ac:spMkLst>
        </pc:spChg>
        <pc:spChg chg="add mod topLvl">
          <ac:chgData name="Daniel Bauer" userId="3bc5fc978a128217" providerId="LiveId" clId="{71C20FE0-C94A-4E6E-A226-5EEEDEEF5FEA}" dt="2024-02-02T13:55:42.500" v="1838" actId="165"/>
          <ac:spMkLst>
            <pc:docMk/>
            <pc:sldMk cId="287441369" sldId="261"/>
            <ac:spMk id="135" creationId="{229C00F7-FD58-5429-A89C-FDFA8244FA71}"/>
          </ac:spMkLst>
        </pc:spChg>
        <pc:spChg chg="add del mod topLvl">
          <ac:chgData name="Daniel Bauer" userId="3bc5fc978a128217" providerId="LiveId" clId="{71C20FE0-C94A-4E6E-A226-5EEEDEEF5FEA}" dt="2024-02-02T12:05:31.890" v="1392" actId="478"/>
          <ac:spMkLst>
            <pc:docMk/>
            <pc:sldMk cId="287441369" sldId="261"/>
            <ac:spMk id="136" creationId="{C801120B-6DD4-CB96-E185-E683DC506339}"/>
          </ac:spMkLst>
        </pc:spChg>
        <pc:spChg chg="add del mod topLvl">
          <ac:chgData name="Daniel Bauer" userId="3bc5fc978a128217" providerId="LiveId" clId="{71C20FE0-C94A-4E6E-A226-5EEEDEEF5FEA}" dt="2024-02-02T12:05:24.890" v="1389" actId="478"/>
          <ac:spMkLst>
            <pc:docMk/>
            <pc:sldMk cId="287441369" sldId="261"/>
            <ac:spMk id="137" creationId="{A5E1BD09-DFE6-FE91-952E-CE0C4C38FBF4}"/>
          </ac:spMkLst>
        </pc:spChg>
        <pc:spChg chg="add mod topLvl">
          <ac:chgData name="Daniel Bauer" userId="3bc5fc978a128217" providerId="LiveId" clId="{71C20FE0-C94A-4E6E-A226-5EEEDEEF5FEA}" dt="2024-02-02T13:55:42.500" v="1838" actId="165"/>
          <ac:spMkLst>
            <pc:docMk/>
            <pc:sldMk cId="287441369" sldId="261"/>
            <ac:spMk id="138" creationId="{80911444-8DBB-ADFA-2404-1DABB3C7D0DC}"/>
          </ac:spMkLst>
        </pc:spChg>
        <pc:spChg chg="add mod topLvl">
          <ac:chgData name="Daniel Bauer" userId="3bc5fc978a128217" providerId="LiveId" clId="{71C20FE0-C94A-4E6E-A226-5EEEDEEF5FEA}" dt="2024-02-02T13:55:42.500" v="1838" actId="165"/>
          <ac:spMkLst>
            <pc:docMk/>
            <pc:sldMk cId="287441369" sldId="261"/>
            <ac:spMk id="139" creationId="{583AACB5-C5F0-C58D-521D-FE1297F563D4}"/>
          </ac:spMkLst>
        </pc:spChg>
        <pc:spChg chg="add mod topLvl">
          <ac:chgData name="Daniel Bauer" userId="3bc5fc978a128217" providerId="LiveId" clId="{71C20FE0-C94A-4E6E-A226-5EEEDEEF5FEA}" dt="2024-02-02T13:55:42.500" v="1838" actId="165"/>
          <ac:spMkLst>
            <pc:docMk/>
            <pc:sldMk cId="287441369" sldId="261"/>
            <ac:spMk id="140" creationId="{3F2E4B38-6F62-166A-3BE4-F6A6431C73D3}"/>
          </ac:spMkLst>
        </pc:spChg>
        <pc:spChg chg="add del">
          <ac:chgData name="Daniel Bauer" userId="3bc5fc978a128217" providerId="LiveId" clId="{71C20FE0-C94A-4E6E-A226-5EEEDEEF5FEA}" dt="2024-02-02T08:55:45.798" v="220" actId="478"/>
          <ac:spMkLst>
            <pc:docMk/>
            <pc:sldMk cId="287441369" sldId="261"/>
            <ac:spMk id="140" creationId="{4C69D651-3D73-BEAB-C61A-963C3F32892E}"/>
          </ac:spMkLst>
        </pc:spChg>
        <pc:spChg chg="add del mod">
          <ac:chgData name="Daniel Bauer" userId="3bc5fc978a128217" providerId="LiveId" clId="{71C20FE0-C94A-4E6E-A226-5EEEDEEF5FEA}" dt="2024-02-02T08:54:00.150" v="190" actId="478"/>
          <ac:spMkLst>
            <pc:docMk/>
            <pc:sldMk cId="287441369" sldId="261"/>
            <ac:spMk id="141" creationId="{3F0321EF-96C9-9C06-3C4A-A5806093B6B1}"/>
          </ac:spMkLst>
        </pc:spChg>
        <pc:spChg chg="add del mod topLvl">
          <ac:chgData name="Daniel Bauer" userId="3bc5fc978a128217" providerId="LiveId" clId="{71C20FE0-C94A-4E6E-A226-5EEEDEEF5FEA}" dt="2024-02-02T12:05:34.678" v="1394" actId="478"/>
          <ac:spMkLst>
            <pc:docMk/>
            <pc:sldMk cId="287441369" sldId="261"/>
            <ac:spMk id="141" creationId="{56ACEB5F-514C-A997-9399-92493BA0051E}"/>
          </ac:spMkLst>
        </pc:spChg>
        <pc:spChg chg="add del mod">
          <ac:chgData name="Daniel Bauer" userId="3bc5fc978a128217" providerId="LiveId" clId="{71C20FE0-C94A-4E6E-A226-5EEEDEEF5FEA}" dt="2024-02-02T08:55:45.798" v="220" actId="478"/>
          <ac:spMkLst>
            <pc:docMk/>
            <pc:sldMk cId="287441369" sldId="261"/>
            <ac:spMk id="142" creationId="{6E89936B-BD4F-C76E-1651-DBFCBB8C2BEC}"/>
          </ac:spMkLst>
        </pc:spChg>
        <pc:spChg chg="add mod topLvl">
          <ac:chgData name="Daniel Bauer" userId="3bc5fc978a128217" providerId="LiveId" clId="{71C20FE0-C94A-4E6E-A226-5EEEDEEF5FEA}" dt="2024-02-02T13:56:08.886" v="1840" actId="1076"/>
          <ac:spMkLst>
            <pc:docMk/>
            <pc:sldMk cId="287441369" sldId="261"/>
            <ac:spMk id="142" creationId="{BF2E990F-CA85-146B-363C-E38ABE123E4A}"/>
          </ac:spMkLst>
        </pc:spChg>
        <pc:spChg chg="add mod topLvl">
          <ac:chgData name="Daniel Bauer" userId="3bc5fc978a128217" providerId="LiveId" clId="{71C20FE0-C94A-4E6E-A226-5EEEDEEF5FEA}" dt="2024-02-02T13:55:54.428" v="1839" actId="1076"/>
          <ac:spMkLst>
            <pc:docMk/>
            <pc:sldMk cId="287441369" sldId="261"/>
            <ac:spMk id="143" creationId="{E2F11FC8-696D-606E-CAB7-70E53823FF53}"/>
          </ac:spMkLst>
        </pc:spChg>
        <pc:spChg chg="add mod topLvl">
          <ac:chgData name="Daniel Bauer" userId="3bc5fc978a128217" providerId="LiveId" clId="{71C20FE0-C94A-4E6E-A226-5EEEDEEF5FEA}" dt="2024-02-02T13:55:42.500" v="1838" actId="165"/>
          <ac:spMkLst>
            <pc:docMk/>
            <pc:sldMk cId="287441369" sldId="261"/>
            <ac:spMk id="144" creationId="{908DC6C5-59D8-7CF2-4A07-89F2B4A83C5A}"/>
          </ac:spMkLst>
        </pc:spChg>
        <pc:spChg chg="add del mod">
          <ac:chgData name="Daniel Bauer" userId="3bc5fc978a128217" providerId="LiveId" clId="{71C20FE0-C94A-4E6E-A226-5EEEDEEF5FEA}" dt="2024-02-02T08:55:45.798" v="220" actId="478"/>
          <ac:spMkLst>
            <pc:docMk/>
            <pc:sldMk cId="287441369" sldId="261"/>
            <ac:spMk id="146" creationId="{D46A15DC-2AA4-5503-F778-C704F6BB4E57}"/>
          </ac:spMkLst>
        </pc:spChg>
        <pc:spChg chg="add del mod">
          <ac:chgData name="Daniel Bauer" userId="3bc5fc978a128217" providerId="LiveId" clId="{71C20FE0-C94A-4E6E-A226-5EEEDEEF5FEA}" dt="2024-02-02T08:55:45.798" v="220" actId="478"/>
          <ac:spMkLst>
            <pc:docMk/>
            <pc:sldMk cId="287441369" sldId="261"/>
            <ac:spMk id="147" creationId="{F671DF1D-637D-14B2-CA8B-6AC2DF77C1B0}"/>
          </ac:spMkLst>
        </pc:spChg>
        <pc:spChg chg="add del mod">
          <ac:chgData name="Daniel Bauer" userId="3bc5fc978a128217" providerId="LiveId" clId="{71C20FE0-C94A-4E6E-A226-5EEEDEEF5FEA}" dt="2024-02-02T09:47:30.171" v="651" actId="478"/>
          <ac:spMkLst>
            <pc:docMk/>
            <pc:sldMk cId="287441369" sldId="261"/>
            <ac:spMk id="150" creationId="{8888D59A-50B2-54BF-AA5F-BDF094663B0B}"/>
          </ac:spMkLst>
        </pc:spChg>
        <pc:spChg chg="add del mod">
          <ac:chgData name="Daniel Bauer" userId="3bc5fc978a128217" providerId="LiveId" clId="{71C20FE0-C94A-4E6E-A226-5EEEDEEF5FEA}" dt="2024-02-02T09:20:34.039" v="540" actId="21"/>
          <ac:spMkLst>
            <pc:docMk/>
            <pc:sldMk cId="287441369" sldId="261"/>
            <ac:spMk id="151" creationId="{80DDC965-E397-119E-0AF3-0093F8FB2A69}"/>
          </ac:spMkLst>
        </pc:spChg>
        <pc:spChg chg="add del mod">
          <ac:chgData name="Daniel Bauer" userId="3bc5fc978a128217" providerId="LiveId" clId="{71C20FE0-C94A-4E6E-A226-5EEEDEEF5FEA}" dt="2024-02-02T09:47:30.171" v="651" actId="478"/>
          <ac:spMkLst>
            <pc:docMk/>
            <pc:sldMk cId="287441369" sldId="261"/>
            <ac:spMk id="153" creationId="{156CDD47-0AFE-6A0D-3CC2-9B5C7C303253}"/>
          </ac:spMkLst>
        </pc:spChg>
        <pc:spChg chg="add del mod topLvl">
          <ac:chgData name="Daniel Bauer" userId="3bc5fc978a128217" providerId="LiveId" clId="{71C20FE0-C94A-4E6E-A226-5EEEDEEF5FEA}" dt="2024-02-02T10:33:29.199" v="1185" actId="478"/>
          <ac:spMkLst>
            <pc:docMk/>
            <pc:sldMk cId="287441369" sldId="261"/>
            <ac:spMk id="154" creationId="{40C58A62-8C93-3095-8F98-D2B11F5722A4}"/>
          </ac:spMkLst>
        </pc:spChg>
        <pc:spChg chg="add del mod topLvl">
          <ac:chgData name="Daniel Bauer" userId="3bc5fc978a128217" providerId="LiveId" clId="{71C20FE0-C94A-4E6E-A226-5EEEDEEF5FEA}" dt="2024-02-02T09:07:19.854" v="376" actId="21"/>
          <ac:spMkLst>
            <pc:docMk/>
            <pc:sldMk cId="287441369" sldId="261"/>
            <ac:spMk id="155" creationId="{4491AD5A-D416-CBFD-AA7D-8D24E4121706}"/>
          </ac:spMkLst>
        </pc:spChg>
        <pc:spChg chg="add del mod">
          <ac:chgData name="Daniel Bauer" userId="3bc5fc978a128217" providerId="LiveId" clId="{71C20FE0-C94A-4E6E-A226-5EEEDEEF5FEA}" dt="2024-02-02T10:09:13.375" v="911" actId="478"/>
          <ac:spMkLst>
            <pc:docMk/>
            <pc:sldMk cId="287441369" sldId="261"/>
            <ac:spMk id="156" creationId="{813204A2-D812-916D-D225-B38BD02EEBA2}"/>
          </ac:spMkLst>
        </pc:spChg>
        <pc:spChg chg="add del mod topLvl">
          <ac:chgData name="Daniel Bauer" userId="3bc5fc978a128217" providerId="LiveId" clId="{71C20FE0-C94A-4E6E-A226-5EEEDEEF5FEA}" dt="2024-02-02T09:02:59.956" v="334" actId="21"/>
          <ac:spMkLst>
            <pc:docMk/>
            <pc:sldMk cId="287441369" sldId="261"/>
            <ac:spMk id="156" creationId="{F31DB4B2-3EF3-1E0A-79E0-6E8F553C1C03}"/>
          </ac:spMkLst>
        </pc:spChg>
        <pc:spChg chg="add del mod">
          <ac:chgData name="Daniel Bauer" userId="3bc5fc978a128217" providerId="LiveId" clId="{71C20FE0-C94A-4E6E-A226-5EEEDEEF5FEA}" dt="2024-02-02T10:09:11.795" v="910" actId="478"/>
          <ac:spMkLst>
            <pc:docMk/>
            <pc:sldMk cId="287441369" sldId="261"/>
            <ac:spMk id="157" creationId="{F3C1068E-BAFF-14B5-771D-3540D0521653}"/>
          </ac:spMkLst>
        </pc:spChg>
        <pc:spChg chg="add del mod">
          <ac:chgData name="Daniel Bauer" userId="3bc5fc978a128217" providerId="LiveId" clId="{71C20FE0-C94A-4E6E-A226-5EEEDEEF5FEA}" dt="2024-02-02T10:09:24.924" v="916" actId="478"/>
          <ac:spMkLst>
            <pc:docMk/>
            <pc:sldMk cId="287441369" sldId="261"/>
            <ac:spMk id="158" creationId="{480672B9-34C3-310B-7759-8CBA771934E9}"/>
          </ac:spMkLst>
        </pc:spChg>
        <pc:spChg chg="add del mod">
          <ac:chgData name="Daniel Bauer" userId="3bc5fc978a128217" providerId="LiveId" clId="{71C20FE0-C94A-4E6E-A226-5EEEDEEF5FEA}" dt="2024-02-02T09:48:46.301" v="659" actId="478"/>
          <ac:spMkLst>
            <pc:docMk/>
            <pc:sldMk cId="287441369" sldId="261"/>
            <ac:spMk id="158" creationId="{7B677BFD-6882-C062-33CF-4158E7DB5CC5}"/>
          </ac:spMkLst>
        </pc:spChg>
        <pc:spChg chg="add mod">
          <ac:chgData name="Daniel Bauer" userId="3bc5fc978a128217" providerId="LiveId" clId="{71C20FE0-C94A-4E6E-A226-5EEEDEEF5FEA}" dt="2024-02-02T09:03:15.956" v="341" actId="164"/>
          <ac:spMkLst>
            <pc:docMk/>
            <pc:sldMk cId="287441369" sldId="261"/>
            <ac:spMk id="159" creationId="{2FDC9EE1-7BBB-03B6-9D57-2EA8A64A33CE}"/>
          </ac:spMkLst>
        </pc:spChg>
        <pc:spChg chg="add mod">
          <ac:chgData name="Daniel Bauer" userId="3bc5fc978a128217" providerId="LiveId" clId="{71C20FE0-C94A-4E6E-A226-5EEEDEEF5FEA}" dt="2024-02-02T09:03:15.956" v="341" actId="164"/>
          <ac:spMkLst>
            <pc:docMk/>
            <pc:sldMk cId="287441369" sldId="261"/>
            <ac:spMk id="160" creationId="{F31DB4B2-3EF3-1E0A-79E0-6E8F553C1C03}"/>
          </ac:spMkLst>
        </pc:spChg>
        <pc:spChg chg="mod">
          <ac:chgData name="Daniel Bauer" userId="3bc5fc978a128217" providerId="LiveId" clId="{71C20FE0-C94A-4E6E-A226-5EEEDEEF5FEA}" dt="2024-02-02T13:51:10.809" v="1812" actId="165"/>
          <ac:spMkLst>
            <pc:docMk/>
            <pc:sldMk cId="287441369" sldId="261"/>
            <ac:spMk id="161" creationId="{0B304458-C686-5F91-B700-9A745B2B7572}"/>
          </ac:spMkLst>
        </pc:spChg>
        <pc:spChg chg="add del mod">
          <ac:chgData name="Daniel Bauer" userId="3bc5fc978a128217" providerId="LiveId" clId="{71C20FE0-C94A-4E6E-A226-5EEEDEEF5FEA}" dt="2024-02-02T09:48:46.301" v="659" actId="478"/>
          <ac:spMkLst>
            <pc:docMk/>
            <pc:sldMk cId="287441369" sldId="261"/>
            <ac:spMk id="162" creationId="{846A5849-85A3-8797-3423-6D45749E48A6}"/>
          </ac:spMkLst>
        </pc:spChg>
        <pc:spChg chg="add del mod">
          <ac:chgData name="Daniel Bauer" userId="3bc5fc978a128217" providerId="LiveId" clId="{71C20FE0-C94A-4E6E-A226-5EEEDEEF5FEA}" dt="2024-02-02T09:24:43.684" v="560" actId="21"/>
          <ac:spMkLst>
            <pc:docMk/>
            <pc:sldMk cId="287441369" sldId="261"/>
            <ac:spMk id="163" creationId="{BC9327F1-ADEE-DD33-7677-37C5686CE38F}"/>
          </ac:spMkLst>
        </pc:spChg>
        <pc:spChg chg="add mod topLvl">
          <ac:chgData name="Daniel Bauer" userId="3bc5fc978a128217" providerId="LiveId" clId="{71C20FE0-C94A-4E6E-A226-5EEEDEEF5FEA}" dt="2024-02-02T13:55:42.500" v="1838" actId="165"/>
          <ac:spMkLst>
            <pc:docMk/>
            <pc:sldMk cId="287441369" sldId="261"/>
            <ac:spMk id="164" creationId="{8A232425-33FC-2FE2-16B6-6BB5D64BA356}"/>
          </ac:spMkLst>
        </pc:spChg>
        <pc:spChg chg="add mod ord">
          <ac:chgData name="Daniel Bauer" userId="3bc5fc978a128217" providerId="LiveId" clId="{71C20FE0-C94A-4E6E-A226-5EEEDEEF5FEA}" dt="2024-02-02T13:55:42.500" v="1838" actId="165"/>
          <ac:spMkLst>
            <pc:docMk/>
            <pc:sldMk cId="287441369" sldId="261"/>
            <ac:spMk id="166" creationId="{7B9D3F6A-90AB-B971-CF38-AF718B9EC8EC}"/>
          </ac:spMkLst>
        </pc:spChg>
        <pc:spChg chg="mod">
          <ac:chgData name="Daniel Bauer" userId="3bc5fc978a128217" providerId="LiveId" clId="{71C20FE0-C94A-4E6E-A226-5EEEDEEF5FEA}" dt="2024-02-02T13:55:42.500" v="1838" actId="165"/>
          <ac:spMkLst>
            <pc:docMk/>
            <pc:sldMk cId="287441369" sldId="261"/>
            <ac:spMk id="168" creationId="{8C11198B-1312-97D5-02BB-FD1A177AE2B8}"/>
          </ac:spMkLst>
        </pc:spChg>
        <pc:spChg chg="mod">
          <ac:chgData name="Daniel Bauer" userId="3bc5fc978a128217" providerId="LiveId" clId="{71C20FE0-C94A-4E6E-A226-5EEEDEEF5FEA}" dt="2024-02-02T13:55:42.500" v="1838" actId="165"/>
          <ac:spMkLst>
            <pc:docMk/>
            <pc:sldMk cId="287441369" sldId="261"/>
            <ac:spMk id="169" creationId="{95679BB4-F918-511B-825F-92F65862F139}"/>
          </ac:spMkLst>
        </pc:spChg>
        <pc:spChg chg="add del mod">
          <ac:chgData name="Daniel Bauer" userId="3bc5fc978a128217" providerId="LiveId" clId="{71C20FE0-C94A-4E6E-A226-5EEEDEEF5FEA}" dt="2024-02-02T09:09:51.560" v="415" actId="478"/>
          <ac:spMkLst>
            <pc:docMk/>
            <pc:sldMk cId="287441369" sldId="261"/>
            <ac:spMk id="170" creationId="{B64DE8F4-D21F-730D-EFC0-A474783FC8C2}"/>
          </ac:spMkLst>
        </pc:spChg>
        <pc:spChg chg="add del mod">
          <ac:chgData name="Daniel Bauer" userId="3bc5fc978a128217" providerId="LiveId" clId="{71C20FE0-C94A-4E6E-A226-5EEEDEEF5FEA}" dt="2024-02-02T09:47:26.603" v="650" actId="478"/>
          <ac:spMkLst>
            <pc:docMk/>
            <pc:sldMk cId="287441369" sldId="261"/>
            <ac:spMk id="171" creationId="{4491AD5A-D416-CBFD-AA7D-8D24E4121706}"/>
          </ac:spMkLst>
        </pc:spChg>
        <pc:spChg chg="add del mod">
          <ac:chgData name="Daniel Bauer" userId="3bc5fc978a128217" providerId="LiveId" clId="{71C20FE0-C94A-4E6E-A226-5EEEDEEF5FEA}" dt="2024-02-02T09:08:23.939" v="381" actId="478"/>
          <ac:spMkLst>
            <pc:docMk/>
            <pc:sldMk cId="287441369" sldId="261"/>
            <ac:spMk id="172" creationId="{47715B0A-2586-5757-150E-F34A9E9DC030}"/>
          </ac:spMkLst>
        </pc:spChg>
        <pc:spChg chg="add del mod">
          <ac:chgData name="Daniel Bauer" userId="3bc5fc978a128217" providerId="LiveId" clId="{71C20FE0-C94A-4E6E-A226-5EEEDEEF5FEA}" dt="2024-02-02T09:47:26.603" v="650" actId="478"/>
          <ac:spMkLst>
            <pc:docMk/>
            <pc:sldMk cId="287441369" sldId="261"/>
            <ac:spMk id="174" creationId="{D0B1FAC8-D793-8B19-63DF-318A84B9303D}"/>
          </ac:spMkLst>
        </pc:spChg>
        <pc:spChg chg="add del mod">
          <ac:chgData name="Daniel Bauer" userId="3bc5fc978a128217" providerId="LiveId" clId="{71C20FE0-C94A-4E6E-A226-5EEEDEEF5FEA}" dt="2024-02-02T09:20:08.421" v="536" actId="21"/>
          <ac:spMkLst>
            <pc:docMk/>
            <pc:sldMk cId="287441369" sldId="261"/>
            <ac:spMk id="175" creationId="{29321B0F-27F5-9EFC-FF0E-CA23853B335F}"/>
          </ac:spMkLst>
        </pc:spChg>
        <pc:spChg chg="add mod">
          <ac:chgData name="Daniel Bauer" userId="3bc5fc978a128217" providerId="LiveId" clId="{71C20FE0-C94A-4E6E-A226-5EEEDEEF5FEA}" dt="2024-02-02T10:13:20.960" v="981" actId="1076"/>
          <ac:spMkLst>
            <pc:docMk/>
            <pc:sldMk cId="287441369" sldId="261"/>
            <ac:spMk id="180" creationId="{C3F70042-32E8-7015-CB58-095C3CA05BDF}"/>
          </ac:spMkLst>
        </pc:spChg>
        <pc:spChg chg="add mod">
          <ac:chgData name="Daniel Bauer" userId="3bc5fc978a128217" providerId="LiveId" clId="{71C20FE0-C94A-4E6E-A226-5EEEDEEF5FEA}" dt="2024-02-02T10:13:20.960" v="981" actId="1076"/>
          <ac:spMkLst>
            <pc:docMk/>
            <pc:sldMk cId="287441369" sldId="261"/>
            <ac:spMk id="181" creationId="{5B67A50C-0E44-B986-8CC4-D05AA7C9243F}"/>
          </ac:spMkLst>
        </pc:spChg>
        <pc:spChg chg="add del mod">
          <ac:chgData name="Daniel Bauer" userId="3bc5fc978a128217" providerId="LiveId" clId="{71C20FE0-C94A-4E6E-A226-5EEEDEEF5FEA}" dt="2024-02-02T09:16:01.243" v="465" actId="478"/>
          <ac:spMkLst>
            <pc:docMk/>
            <pc:sldMk cId="287441369" sldId="261"/>
            <ac:spMk id="183" creationId="{C120A416-BE99-CAE9-1D98-1B4684C3D3C1}"/>
          </ac:spMkLst>
        </pc:spChg>
        <pc:spChg chg="mod">
          <ac:chgData name="Daniel Bauer" userId="3bc5fc978a128217" providerId="LiveId" clId="{71C20FE0-C94A-4E6E-A226-5EEEDEEF5FEA}" dt="2024-02-02T10:13:10.074" v="977"/>
          <ac:spMkLst>
            <pc:docMk/>
            <pc:sldMk cId="287441369" sldId="261"/>
            <ac:spMk id="184" creationId="{75860A0E-2A6B-476F-6109-D18F26AA18D3}"/>
          </ac:spMkLst>
        </pc:spChg>
        <pc:spChg chg="mod">
          <ac:chgData name="Daniel Bauer" userId="3bc5fc978a128217" providerId="LiveId" clId="{71C20FE0-C94A-4E6E-A226-5EEEDEEF5FEA}" dt="2024-02-02T10:13:10.074" v="977"/>
          <ac:spMkLst>
            <pc:docMk/>
            <pc:sldMk cId="287441369" sldId="261"/>
            <ac:spMk id="185" creationId="{71C0E6A6-7A2C-A1F8-2837-8066BBAD5947}"/>
          </ac:spMkLst>
        </pc:spChg>
        <pc:spChg chg="add mod">
          <ac:chgData name="Daniel Bauer" userId="3bc5fc978a128217" providerId="LiveId" clId="{71C20FE0-C94A-4E6E-A226-5EEEDEEF5FEA}" dt="2024-02-02T13:55:42.500" v="1838" actId="165"/>
          <ac:spMkLst>
            <pc:docMk/>
            <pc:sldMk cId="287441369" sldId="261"/>
            <ac:spMk id="187" creationId="{29321B0F-27F5-9EFC-FF0E-CA23853B335F}"/>
          </ac:spMkLst>
        </pc:spChg>
        <pc:spChg chg="add mod">
          <ac:chgData name="Daniel Bauer" userId="3bc5fc978a128217" providerId="LiveId" clId="{71C20FE0-C94A-4E6E-A226-5EEEDEEF5FEA}" dt="2024-02-02T13:55:42.500" v="1838" actId="165"/>
          <ac:spMkLst>
            <pc:docMk/>
            <pc:sldMk cId="287441369" sldId="261"/>
            <ac:spMk id="188" creationId="{80DDC965-E397-119E-0AF3-0093F8FB2A69}"/>
          </ac:spMkLst>
        </pc:spChg>
        <pc:spChg chg="add mod ord topLvl">
          <ac:chgData name="Daniel Bauer" userId="3bc5fc978a128217" providerId="LiveId" clId="{71C20FE0-C94A-4E6E-A226-5EEEDEEF5FEA}" dt="2024-02-02T13:55:42.500" v="1838" actId="165"/>
          <ac:spMkLst>
            <pc:docMk/>
            <pc:sldMk cId="287441369" sldId="261"/>
            <ac:spMk id="191" creationId="{BC9327F1-ADEE-DD33-7677-37C5686CE38F}"/>
          </ac:spMkLst>
        </pc:spChg>
        <pc:spChg chg="add del mod">
          <ac:chgData name="Daniel Bauer" userId="3bc5fc978a128217" providerId="LiveId" clId="{71C20FE0-C94A-4E6E-A226-5EEEDEEF5FEA}" dt="2024-02-02T09:48:46.301" v="659" actId="478"/>
          <ac:spMkLst>
            <pc:docMk/>
            <pc:sldMk cId="287441369" sldId="261"/>
            <ac:spMk id="192" creationId="{8AD59CC5-0299-2BEE-F0E1-476B6DE1EDE3}"/>
          </ac:spMkLst>
        </pc:spChg>
        <pc:spChg chg="mod">
          <ac:chgData name="Daniel Bauer" userId="3bc5fc978a128217" providerId="LiveId" clId="{71C20FE0-C94A-4E6E-A226-5EEEDEEF5FEA}" dt="2024-02-02T10:13:10.074" v="977"/>
          <ac:spMkLst>
            <pc:docMk/>
            <pc:sldMk cId="287441369" sldId="261"/>
            <ac:spMk id="192" creationId="{F0EDDBC1-C621-9001-BD96-DD2322121933}"/>
          </ac:spMkLst>
        </pc:spChg>
        <pc:spChg chg="mod">
          <ac:chgData name="Daniel Bauer" userId="3bc5fc978a128217" providerId="LiveId" clId="{71C20FE0-C94A-4E6E-A226-5EEEDEEF5FEA}" dt="2024-02-02T10:13:10.074" v="977"/>
          <ac:spMkLst>
            <pc:docMk/>
            <pc:sldMk cId="287441369" sldId="261"/>
            <ac:spMk id="197" creationId="{26A99ABF-F36D-63A9-78DF-8C42AF0CB10B}"/>
          </ac:spMkLst>
        </pc:spChg>
        <pc:spChg chg="add mod">
          <ac:chgData name="Daniel Bauer" userId="3bc5fc978a128217" providerId="LiveId" clId="{71C20FE0-C94A-4E6E-A226-5EEEDEEF5FEA}" dt="2024-02-02T10:13:20.960" v="981" actId="1076"/>
          <ac:spMkLst>
            <pc:docMk/>
            <pc:sldMk cId="287441369" sldId="261"/>
            <ac:spMk id="198" creationId="{A6CBC61B-CB3A-7C0A-CBF3-6B82B3052F62}"/>
          </ac:spMkLst>
        </pc:spChg>
        <pc:spChg chg="add mod">
          <ac:chgData name="Daniel Bauer" userId="3bc5fc978a128217" providerId="LiveId" clId="{71C20FE0-C94A-4E6E-A226-5EEEDEEF5FEA}" dt="2024-02-02T10:13:20.960" v="981" actId="1076"/>
          <ac:spMkLst>
            <pc:docMk/>
            <pc:sldMk cId="287441369" sldId="261"/>
            <ac:spMk id="199" creationId="{D7A7747E-410A-7185-D6E9-400FA11F69DA}"/>
          </ac:spMkLst>
        </pc:spChg>
        <pc:spChg chg="add mod">
          <ac:chgData name="Daniel Bauer" userId="3bc5fc978a128217" providerId="LiveId" clId="{71C20FE0-C94A-4E6E-A226-5EEEDEEF5FEA}" dt="2024-02-02T10:13:20.960" v="981" actId="1076"/>
          <ac:spMkLst>
            <pc:docMk/>
            <pc:sldMk cId="287441369" sldId="261"/>
            <ac:spMk id="200" creationId="{FA2CC621-BDEE-2C81-CEC1-1A9584036B99}"/>
          </ac:spMkLst>
        </pc:spChg>
        <pc:spChg chg="add mod">
          <ac:chgData name="Daniel Bauer" userId="3bc5fc978a128217" providerId="LiveId" clId="{71C20FE0-C94A-4E6E-A226-5EEEDEEF5FEA}" dt="2024-02-02T10:13:20.960" v="981" actId="1076"/>
          <ac:spMkLst>
            <pc:docMk/>
            <pc:sldMk cId="287441369" sldId="261"/>
            <ac:spMk id="201" creationId="{2ACDE6B2-935F-16F5-2124-7CA8799F99B7}"/>
          </ac:spMkLst>
        </pc:spChg>
        <pc:spChg chg="add mod">
          <ac:chgData name="Daniel Bauer" userId="3bc5fc978a128217" providerId="LiveId" clId="{71C20FE0-C94A-4E6E-A226-5EEEDEEF5FEA}" dt="2024-02-02T10:13:20.960" v="981" actId="1076"/>
          <ac:spMkLst>
            <pc:docMk/>
            <pc:sldMk cId="287441369" sldId="261"/>
            <ac:spMk id="202" creationId="{E58FA7CC-D714-D39B-DDA8-AC02FD53B9EE}"/>
          </ac:spMkLst>
        </pc:spChg>
        <pc:spChg chg="add mod">
          <ac:chgData name="Daniel Bauer" userId="3bc5fc978a128217" providerId="LiveId" clId="{71C20FE0-C94A-4E6E-A226-5EEEDEEF5FEA}" dt="2024-02-02T10:13:20.960" v="981" actId="1076"/>
          <ac:spMkLst>
            <pc:docMk/>
            <pc:sldMk cId="287441369" sldId="261"/>
            <ac:spMk id="203" creationId="{CD8BCB69-1976-1DFA-72D5-3D1283A5203C}"/>
          </ac:spMkLst>
        </pc:spChg>
        <pc:spChg chg="add mod">
          <ac:chgData name="Daniel Bauer" userId="3bc5fc978a128217" providerId="LiveId" clId="{71C20FE0-C94A-4E6E-A226-5EEEDEEF5FEA}" dt="2024-02-02T10:13:20.960" v="981" actId="1076"/>
          <ac:spMkLst>
            <pc:docMk/>
            <pc:sldMk cId="287441369" sldId="261"/>
            <ac:spMk id="204" creationId="{371ADC50-D0A3-9286-2119-F2BD15A2836B}"/>
          </ac:spMkLst>
        </pc:spChg>
        <pc:spChg chg="add mod">
          <ac:chgData name="Daniel Bauer" userId="3bc5fc978a128217" providerId="LiveId" clId="{71C20FE0-C94A-4E6E-A226-5EEEDEEF5FEA}" dt="2024-02-02T10:13:20.960" v="981" actId="1076"/>
          <ac:spMkLst>
            <pc:docMk/>
            <pc:sldMk cId="287441369" sldId="261"/>
            <ac:spMk id="205" creationId="{6842E985-D223-0E41-DB3C-8FA3421E5CB4}"/>
          </ac:spMkLst>
        </pc:spChg>
        <pc:spChg chg="add mod">
          <ac:chgData name="Daniel Bauer" userId="3bc5fc978a128217" providerId="LiveId" clId="{71C20FE0-C94A-4E6E-A226-5EEEDEEF5FEA}" dt="2024-02-02T10:13:20.960" v="981" actId="1076"/>
          <ac:spMkLst>
            <pc:docMk/>
            <pc:sldMk cId="287441369" sldId="261"/>
            <ac:spMk id="206" creationId="{C7DA4955-2A6F-B8D1-F6BD-B0BAC6D88C7E}"/>
          </ac:spMkLst>
        </pc:spChg>
        <pc:spChg chg="add mod">
          <ac:chgData name="Daniel Bauer" userId="3bc5fc978a128217" providerId="LiveId" clId="{71C20FE0-C94A-4E6E-A226-5EEEDEEF5FEA}" dt="2024-02-02T10:13:20.960" v="981" actId="1076"/>
          <ac:spMkLst>
            <pc:docMk/>
            <pc:sldMk cId="287441369" sldId="261"/>
            <ac:spMk id="207" creationId="{A51D3C5A-4156-FFB8-2363-DBE97F94B095}"/>
          </ac:spMkLst>
        </pc:spChg>
        <pc:spChg chg="add mod">
          <ac:chgData name="Daniel Bauer" userId="3bc5fc978a128217" providerId="LiveId" clId="{71C20FE0-C94A-4E6E-A226-5EEEDEEF5FEA}" dt="2024-02-02T10:13:20.960" v="981" actId="1076"/>
          <ac:spMkLst>
            <pc:docMk/>
            <pc:sldMk cId="287441369" sldId="261"/>
            <ac:spMk id="208" creationId="{831DDFF4-CB1F-F7BE-F9DB-8D2D65E97880}"/>
          </ac:spMkLst>
        </pc:spChg>
        <pc:spChg chg="add mod">
          <ac:chgData name="Daniel Bauer" userId="3bc5fc978a128217" providerId="LiveId" clId="{71C20FE0-C94A-4E6E-A226-5EEEDEEF5FEA}" dt="2024-02-02T10:13:20.960" v="981" actId="1076"/>
          <ac:spMkLst>
            <pc:docMk/>
            <pc:sldMk cId="287441369" sldId="261"/>
            <ac:spMk id="209" creationId="{9BBD3568-E61F-5704-910D-5792ED7AA20D}"/>
          </ac:spMkLst>
        </pc:spChg>
        <pc:spChg chg="add mod">
          <ac:chgData name="Daniel Bauer" userId="3bc5fc978a128217" providerId="LiveId" clId="{71C20FE0-C94A-4E6E-A226-5EEEDEEF5FEA}" dt="2024-02-02T10:13:20.960" v="981" actId="1076"/>
          <ac:spMkLst>
            <pc:docMk/>
            <pc:sldMk cId="287441369" sldId="261"/>
            <ac:spMk id="210" creationId="{33DA226E-2F9F-280E-29B7-3CBB39F41BE2}"/>
          </ac:spMkLst>
        </pc:spChg>
        <pc:spChg chg="add mod">
          <ac:chgData name="Daniel Bauer" userId="3bc5fc978a128217" providerId="LiveId" clId="{71C20FE0-C94A-4E6E-A226-5EEEDEEF5FEA}" dt="2024-02-02T10:13:20.960" v="981" actId="1076"/>
          <ac:spMkLst>
            <pc:docMk/>
            <pc:sldMk cId="287441369" sldId="261"/>
            <ac:spMk id="211" creationId="{A86A7ABF-093E-3E6A-97DB-F166970A938A}"/>
          </ac:spMkLst>
        </pc:spChg>
        <pc:spChg chg="add mod">
          <ac:chgData name="Daniel Bauer" userId="3bc5fc978a128217" providerId="LiveId" clId="{71C20FE0-C94A-4E6E-A226-5EEEDEEF5FEA}" dt="2024-02-02T10:13:20.960" v="981" actId="1076"/>
          <ac:spMkLst>
            <pc:docMk/>
            <pc:sldMk cId="287441369" sldId="261"/>
            <ac:spMk id="212" creationId="{0C73C5FC-81E1-759A-31F5-75476B524EC1}"/>
          </ac:spMkLst>
        </pc:spChg>
        <pc:spChg chg="add mod">
          <ac:chgData name="Daniel Bauer" userId="3bc5fc978a128217" providerId="LiveId" clId="{71C20FE0-C94A-4E6E-A226-5EEEDEEF5FEA}" dt="2024-02-02T10:13:20.960" v="981" actId="1076"/>
          <ac:spMkLst>
            <pc:docMk/>
            <pc:sldMk cId="287441369" sldId="261"/>
            <ac:spMk id="213" creationId="{65763FB6-8D3D-BEDF-C530-7E9A808814C0}"/>
          </ac:spMkLst>
        </pc:spChg>
        <pc:spChg chg="add mod">
          <ac:chgData name="Daniel Bauer" userId="3bc5fc978a128217" providerId="LiveId" clId="{71C20FE0-C94A-4E6E-A226-5EEEDEEF5FEA}" dt="2024-02-02T10:13:20.960" v="981" actId="1076"/>
          <ac:spMkLst>
            <pc:docMk/>
            <pc:sldMk cId="287441369" sldId="261"/>
            <ac:spMk id="214" creationId="{D1669202-6231-6CA9-F1F8-94EF8255D7FD}"/>
          </ac:spMkLst>
        </pc:spChg>
        <pc:spChg chg="add mod">
          <ac:chgData name="Daniel Bauer" userId="3bc5fc978a128217" providerId="LiveId" clId="{71C20FE0-C94A-4E6E-A226-5EEEDEEF5FEA}" dt="2024-02-02T10:13:20.960" v="981" actId="1076"/>
          <ac:spMkLst>
            <pc:docMk/>
            <pc:sldMk cId="287441369" sldId="261"/>
            <ac:spMk id="215" creationId="{DE3F09EA-FED1-D1EE-5432-F9AB5AA9D383}"/>
          </ac:spMkLst>
        </pc:spChg>
        <pc:spChg chg="add mod">
          <ac:chgData name="Daniel Bauer" userId="3bc5fc978a128217" providerId="LiveId" clId="{71C20FE0-C94A-4E6E-A226-5EEEDEEF5FEA}" dt="2024-02-02T10:13:20.960" v="981" actId="1076"/>
          <ac:spMkLst>
            <pc:docMk/>
            <pc:sldMk cId="287441369" sldId="261"/>
            <ac:spMk id="216" creationId="{BEE0AE8E-8B60-259E-0CAD-342A09435BBE}"/>
          </ac:spMkLst>
        </pc:spChg>
        <pc:spChg chg="add mod">
          <ac:chgData name="Daniel Bauer" userId="3bc5fc978a128217" providerId="LiveId" clId="{71C20FE0-C94A-4E6E-A226-5EEEDEEF5FEA}" dt="2024-02-02T10:13:20.960" v="981" actId="1076"/>
          <ac:spMkLst>
            <pc:docMk/>
            <pc:sldMk cId="287441369" sldId="261"/>
            <ac:spMk id="226" creationId="{53EE8180-EC1C-A665-B7DB-BFF1591DA238}"/>
          </ac:spMkLst>
        </pc:spChg>
        <pc:spChg chg="add mod">
          <ac:chgData name="Daniel Bauer" userId="3bc5fc978a128217" providerId="LiveId" clId="{71C20FE0-C94A-4E6E-A226-5EEEDEEF5FEA}" dt="2024-02-02T10:13:20.960" v="981" actId="1076"/>
          <ac:spMkLst>
            <pc:docMk/>
            <pc:sldMk cId="287441369" sldId="261"/>
            <ac:spMk id="227" creationId="{A2B05F4B-D3C5-DEDA-7E68-88D9EBA4E0BA}"/>
          </ac:spMkLst>
        </pc:spChg>
        <pc:spChg chg="add mod">
          <ac:chgData name="Daniel Bauer" userId="3bc5fc978a128217" providerId="LiveId" clId="{71C20FE0-C94A-4E6E-A226-5EEEDEEF5FEA}" dt="2024-02-02T10:13:20.960" v="981" actId="1076"/>
          <ac:spMkLst>
            <pc:docMk/>
            <pc:sldMk cId="287441369" sldId="261"/>
            <ac:spMk id="228" creationId="{07B76528-8A13-39A8-D7C7-C7318FF7D639}"/>
          </ac:spMkLst>
        </pc:spChg>
        <pc:spChg chg="del mod topLvl">
          <ac:chgData name="Daniel Bauer" userId="3bc5fc978a128217" providerId="LiveId" clId="{71C20FE0-C94A-4E6E-A226-5EEEDEEF5FEA}" dt="2024-02-02T10:18:39.588" v="1034" actId="478"/>
          <ac:spMkLst>
            <pc:docMk/>
            <pc:sldMk cId="287441369" sldId="261"/>
            <ac:spMk id="231" creationId="{4823F410-C486-CDD4-F218-749AEFFB2E34}"/>
          </ac:spMkLst>
        </pc:spChg>
        <pc:spChg chg="del mod topLvl">
          <ac:chgData name="Daniel Bauer" userId="3bc5fc978a128217" providerId="LiveId" clId="{71C20FE0-C94A-4E6E-A226-5EEEDEEF5FEA}" dt="2024-02-02T10:18:37.721" v="1033" actId="478"/>
          <ac:spMkLst>
            <pc:docMk/>
            <pc:sldMk cId="287441369" sldId="261"/>
            <ac:spMk id="232" creationId="{D5E21FBB-DE94-4B5C-B28E-E0A3BEFA4A17}"/>
          </ac:spMkLst>
        </pc:spChg>
        <pc:spChg chg="del mod topLvl">
          <ac:chgData name="Daniel Bauer" userId="3bc5fc978a128217" providerId="LiveId" clId="{71C20FE0-C94A-4E6E-A226-5EEEDEEF5FEA}" dt="2024-02-02T10:18:39.588" v="1034" actId="478"/>
          <ac:spMkLst>
            <pc:docMk/>
            <pc:sldMk cId="287441369" sldId="261"/>
            <ac:spMk id="238" creationId="{E5EE668C-CF30-570A-5332-9DC921CE0E34}"/>
          </ac:spMkLst>
        </pc:spChg>
        <pc:spChg chg="del mod topLvl">
          <ac:chgData name="Daniel Bauer" userId="3bc5fc978a128217" providerId="LiveId" clId="{71C20FE0-C94A-4E6E-A226-5EEEDEEF5FEA}" dt="2024-02-02T10:18:37.721" v="1033" actId="478"/>
          <ac:spMkLst>
            <pc:docMk/>
            <pc:sldMk cId="287441369" sldId="261"/>
            <ac:spMk id="239" creationId="{9E130510-4DEF-84B2-18C0-D8956D8C3E97}"/>
          </ac:spMkLst>
        </pc:spChg>
        <pc:spChg chg="del mod topLvl">
          <ac:chgData name="Daniel Bauer" userId="3bc5fc978a128217" providerId="LiveId" clId="{71C20FE0-C94A-4E6E-A226-5EEEDEEF5FEA}" dt="2024-02-02T10:18:37.721" v="1033" actId="478"/>
          <ac:spMkLst>
            <pc:docMk/>
            <pc:sldMk cId="287441369" sldId="261"/>
            <ac:spMk id="240" creationId="{B7CD7458-094A-2A29-DD74-E83F274D7B30}"/>
          </ac:spMkLst>
        </pc:spChg>
        <pc:spChg chg="del mod topLvl">
          <ac:chgData name="Daniel Bauer" userId="3bc5fc978a128217" providerId="LiveId" clId="{71C20FE0-C94A-4E6E-A226-5EEEDEEF5FEA}" dt="2024-02-02T10:18:37.721" v="1033" actId="478"/>
          <ac:spMkLst>
            <pc:docMk/>
            <pc:sldMk cId="287441369" sldId="261"/>
            <ac:spMk id="241" creationId="{641EB90A-2F3A-989E-EC53-F3A737559A7B}"/>
          </ac:spMkLst>
        </pc:spChg>
        <pc:spChg chg="del mod topLvl">
          <ac:chgData name="Daniel Bauer" userId="3bc5fc978a128217" providerId="LiveId" clId="{71C20FE0-C94A-4E6E-A226-5EEEDEEF5FEA}" dt="2024-02-02T10:18:37.721" v="1033" actId="478"/>
          <ac:spMkLst>
            <pc:docMk/>
            <pc:sldMk cId="287441369" sldId="261"/>
            <ac:spMk id="242" creationId="{9BAB811C-3D8B-6B3B-1EB8-B4D5557240CD}"/>
          </ac:spMkLst>
        </pc:spChg>
        <pc:spChg chg="del mod topLvl">
          <ac:chgData name="Daniel Bauer" userId="3bc5fc978a128217" providerId="LiveId" clId="{71C20FE0-C94A-4E6E-A226-5EEEDEEF5FEA}" dt="2024-02-02T10:18:37.721" v="1033" actId="478"/>
          <ac:spMkLst>
            <pc:docMk/>
            <pc:sldMk cId="287441369" sldId="261"/>
            <ac:spMk id="243" creationId="{F449B40D-B1AD-845D-56C1-D87EB048EE82}"/>
          </ac:spMkLst>
        </pc:spChg>
        <pc:spChg chg="del mod topLvl">
          <ac:chgData name="Daniel Bauer" userId="3bc5fc978a128217" providerId="LiveId" clId="{71C20FE0-C94A-4E6E-A226-5EEEDEEF5FEA}" dt="2024-02-02T10:18:37.721" v="1033" actId="478"/>
          <ac:spMkLst>
            <pc:docMk/>
            <pc:sldMk cId="287441369" sldId="261"/>
            <ac:spMk id="244" creationId="{48A94EDE-D581-A975-5B50-6EBEA956EE77}"/>
          </ac:spMkLst>
        </pc:spChg>
        <pc:spChg chg="del mod topLvl">
          <ac:chgData name="Daniel Bauer" userId="3bc5fc978a128217" providerId="LiveId" clId="{71C20FE0-C94A-4E6E-A226-5EEEDEEF5FEA}" dt="2024-02-02T10:18:37.721" v="1033" actId="478"/>
          <ac:spMkLst>
            <pc:docMk/>
            <pc:sldMk cId="287441369" sldId="261"/>
            <ac:spMk id="245" creationId="{738EB6C5-C5F6-2ADE-FD85-00C5BE7DB1DD}"/>
          </ac:spMkLst>
        </pc:spChg>
        <pc:spChg chg="del mod topLvl">
          <ac:chgData name="Daniel Bauer" userId="3bc5fc978a128217" providerId="LiveId" clId="{71C20FE0-C94A-4E6E-A226-5EEEDEEF5FEA}" dt="2024-02-02T10:18:37.721" v="1033" actId="478"/>
          <ac:spMkLst>
            <pc:docMk/>
            <pc:sldMk cId="287441369" sldId="261"/>
            <ac:spMk id="246" creationId="{17C69A5F-9895-A22F-8450-D048CFC94AFA}"/>
          </ac:spMkLst>
        </pc:spChg>
        <pc:spChg chg="del mod topLvl">
          <ac:chgData name="Daniel Bauer" userId="3bc5fc978a128217" providerId="LiveId" clId="{71C20FE0-C94A-4E6E-A226-5EEEDEEF5FEA}" dt="2024-02-02T10:18:37.721" v="1033" actId="478"/>
          <ac:spMkLst>
            <pc:docMk/>
            <pc:sldMk cId="287441369" sldId="261"/>
            <ac:spMk id="247" creationId="{9D74B507-0448-6D40-A13E-4DD60558AEE4}"/>
          </ac:spMkLst>
        </pc:spChg>
        <pc:spChg chg="del mod topLvl">
          <ac:chgData name="Daniel Bauer" userId="3bc5fc978a128217" providerId="LiveId" clId="{71C20FE0-C94A-4E6E-A226-5EEEDEEF5FEA}" dt="2024-02-02T10:18:37.721" v="1033" actId="478"/>
          <ac:spMkLst>
            <pc:docMk/>
            <pc:sldMk cId="287441369" sldId="261"/>
            <ac:spMk id="248" creationId="{9E424B85-5917-B9AA-2CFD-FF45C1F0BDBE}"/>
          </ac:spMkLst>
        </pc:spChg>
        <pc:spChg chg="del mod topLvl">
          <ac:chgData name="Daniel Bauer" userId="3bc5fc978a128217" providerId="LiveId" clId="{71C20FE0-C94A-4E6E-A226-5EEEDEEF5FEA}" dt="2024-02-02T10:18:37.721" v="1033" actId="478"/>
          <ac:spMkLst>
            <pc:docMk/>
            <pc:sldMk cId="287441369" sldId="261"/>
            <ac:spMk id="249" creationId="{C6F0D881-81F4-5E1F-9220-2FC827600B04}"/>
          </ac:spMkLst>
        </pc:spChg>
        <pc:spChg chg="del mod topLvl">
          <ac:chgData name="Daniel Bauer" userId="3bc5fc978a128217" providerId="LiveId" clId="{71C20FE0-C94A-4E6E-A226-5EEEDEEF5FEA}" dt="2024-02-02T10:18:37.721" v="1033" actId="478"/>
          <ac:spMkLst>
            <pc:docMk/>
            <pc:sldMk cId="287441369" sldId="261"/>
            <ac:spMk id="250" creationId="{30CE8F19-5030-A13A-FBE5-0DD2D3FA567A}"/>
          </ac:spMkLst>
        </pc:spChg>
        <pc:spChg chg="del mod topLvl">
          <ac:chgData name="Daniel Bauer" userId="3bc5fc978a128217" providerId="LiveId" clId="{71C20FE0-C94A-4E6E-A226-5EEEDEEF5FEA}" dt="2024-02-02T10:18:37.721" v="1033" actId="478"/>
          <ac:spMkLst>
            <pc:docMk/>
            <pc:sldMk cId="287441369" sldId="261"/>
            <ac:spMk id="251" creationId="{62912F76-D5E0-35B2-1A73-6B1C779D5C98}"/>
          </ac:spMkLst>
        </pc:spChg>
        <pc:spChg chg="del mod topLvl">
          <ac:chgData name="Daniel Bauer" userId="3bc5fc978a128217" providerId="LiveId" clId="{71C20FE0-C94A-4E6E-A226-5EEEDEEF5FEA}" dt="2024-02-02T10:18:37.721" v="1033" actId="478"/>
          <ac:spMkLst>
            <pc:docMk/>
            <pc:sldMk cId="287441369" sldId="261"/>
            <ac:spMk id="252" creationId="{F88970E7-7333-C870-C729-5E0D4F08760F}"/>
          </ac:spMkLst>
        </pc:spChg>
        <pc:spChg chg="del mod topLvl">
          <ac:chgData name="Daniel Bauer" userId="3bc5fc978a128217" providerId="LiveId" clId="{71C20FE0-C94A-4E6E-A226-5EEEDEEF5FEA}" dt="2024-02-02T10:18:37.721" v="1033" actId="478"/>
          <ac:spMkLst>
            <pc:docMk/>
            <pc:sldMk cId="287441369" sldId="261"/>
            <ac:spMk id="253" creationId="{18B509C9-C0C2-4FF5-A530-AD15923819B8}"/>
          </ac:spMkLst>
        </pc:spChg>
        <pc:spChg chg="del mod topLvl">
          <ac:chgData name="Daniel Bauer" userId="3bc5fc978a128217" providerId="LiveId" clId="{71C20FE0-C94A-4E6E-A226-5EEEDEEF5FEA}" dt="2024-02-02T10:18:37.721" v="1033" actId="478"/>
          <ac:spMkLst>
            <pc:docMk/>
            <pc:sldMk cId="287441369" sldId="261"/>
            <ac:spMk id="254" creationId="{29B84453-0864-FD7F-1463-F3CC3ADFD569}"/>
          </ac:spMkLst>
        </pc:spChg>
        <pc:spChg chg="del mod topLvl">
          <ac:chgData name="Daniel Bauer" userId="3bc5fc978a128217" providerId="LiveId" clId="{71C20FE0-C94A-4E6E-A226-5EEEDEEF5FEA}" dt="2024-02-02T10:18:37.721" v="1033" actId="478"/>
          <ac:spMkLst>
            <pc:docMk/>
            <pc:sldMk cId="287441369" sldId="261"/>
            <ac:spMk id="255" creationId="{7F65006F-2E8D-1650-4076-B764297DE1C4}"/>
          </ac:spMkLst>
        </pc:spChg>
        <pc:spChg chg="del mod topLvl">
          <ac:chgData name="Daniel Bauer" userId="3bc5fc978a128217" providerId="LiveId" clId="{71C20FE0-C94A-4E6E-A226-5EEEDEEF5FEA}" dt="2024-02-02T10:18:39.588" v="1034" actId="478"/>
          <ac:spMkLst>
            <pc:docMk/>
            <pc:sldMk cId="287441369" sldId="261"/>
            <ac:spMk id="256" creationId="{3959BE24-62C2-72A5-8B44-B128E1AD5265}"/>
          </ac:spMkLst>
        </pc:spChg>
        <pc:spChg chg="del mod topLvl">
          <ac:chgData name="Daniel Bauer" userId="3bc5fc978a128217" providerId="LiveId" clId="{71C20FE0-C94A-4E6E-A226-5EEEDEEF5FEA}" dt="2024-02-02T10:18:37.721" v="1033" actId="478"/>
          <ac:spMkLst>
            <pc:docMk/>
            <pc:sldMk cId="287441369" sldId="261"/>
            <ac:spMk id="266" creationId="{D9382FA7-DDC1-BDB7-FFF1-F406CEE06A6E}"/>
          </ac:spMkLst>
        </pc:spChg>
        <pc:spChg chg="del mod topLvl">
          <ac:chgData name="Daniel Bauer" userId="3bc5fc978a128217" providerId="LiveId" clId="{71C20FE0-C94A-4E6E-A226-5EEEDEEF5FEA}" dt="2024-02-02T10:18:37.721" v="1033" actId="478"/>
          <ac:spMkLst>
            <pc:docMk/>
            <pc:sldMk cId="287441369" sldId="261"/>
            <ac:spMk id="267" creationId="{0F41D822-B769-ADE1-6622-B2018CC13523}"/>
          </ac:spMkLst>
        </pc:spChg>
        <pc:spChg chg="del mod topLvl">
          <ac:chgData name="Daniel Bauer" userId="3bc5fc978a128217" providerId="LiveId" clId="{71C20FE0-C94A-4E6E-A226-5EEEDEEF5FEA}" dt="2024-02-02T10:18:37.721" v="1033" actId="478"/>
          <ac:spMkLst>
            <pc:docMk/>
            <pc:sldMk cId="287441369" sldId="261"/>
            <ac:spMk id="268" creationId="{EB21C0D9-9593-7870-01B0-096FA85EDFE6}"/>
          </ac:spMkLst>
        </pc:spChg>
        <pc:spChg chg="mod">
          <ac:chgData name="Daniel Bauer" userId="3bc5fc978a128217" providerId="LiveId" clId="{71C20FE0-C94A-4E6E-A226-5EEEDEEF5FEA}" dt="2024-02-02T10:14:08.986" v="990" actId="165"/>
          <ac:spMkLst>
            <pc:docMk/>
            <pc:sldMk cId="287441369" sldId="261"/>
            <ac:spMk id="270" creationId="{26CB616E-C70A-2E81-CE5B-145BFFD68170}"/>
          </ac:spMkLst>
        </pc:spChg>
        <pc:spChg chg="mod">
          <ac:chgData name="Daniel Bauer" userId="3bc5fc978a128217" providerId="LiveId" clId="{71C20FE0-C94A-4E6E-A226-5EEEDEEF5FEA}" dt="2024-02-02T10:14:08.986" v="990" actId="165"/>
          <ac:spMkLst>
            <pc:docMk/>
            <pc:sldMk cId="287441369" sldId="261"/>
            <ac:spMk id="272" creationId="{95725E71-8FAE-18B7-1CF1-CAB60900CC5D}"/>
          </ac:spMkLst>
        </pc:spChg>
        <pc:spChg chg="mod">
          <ac:chgData name="Daniel Bauer" userId="3bc5fc978a128217" providerId="LiveId" clId="{71C20FE0-C94A-4E6E-A226-5EEEDEEF5FEA}" dt="2024-02-02T10:14:08.986" v="990" actId="165"/>
          <ac:spMkLst>
            <pc:docMk/>
            <pc:sldMk cId="287441369" sldId="261"/>
            <ac:spMk id="274" creationId="{9240CDB5-D441-B91E-DCED-239CA7C0AD91}"/>
          </ac:spMkLst>
        </pc:spChg>
        <pc:spChg chg="mod">
          <ac:chgData name="Daniel Bauer" userId="3bc5fc978a128217" providerId="LiveId" clId="{71C20FE0-C94A-4E6E-A226-5EEEDEEF5FEA}" dt="2024-02-02T10:14:08.986" v="990" actId="165"/>
          <ac:spMkLst>
            <pc:docMk/>
            <pc:sldMk cId="287441369" sldId="261"/>
            <ac:spMk id="275" creationId="{3DF9C8D3-7F61-E834-AE60-A77C3F9379DD}"/>
          </ac:spMkLst>
        </pc:spChg>
        <pc:spChg chg="mod">
          <ac:chgData name="Daniel Bauer" userId="3bc5fc978a128217" providerId="LiveId" clId="{71C20FE0-C94A-4E6E-A226-5EEEDEEF5FEA}" dt="2024-02-02T10:14:08.986" v="990" actId="165"/>
          <ac:spMkLst>
            <pc:docMk/>
            <pc:sldMk cId="287441369" sldId="261"/>
            <ac:spMk id="276" creationId="{1FF5546B-FBA4-5D04-15EF-6B40F25FB770}"/>
          </ac:spMkLst>
        </pc:spChg>
        <pc:spChg chg="mod">
          <ac:chgData name="Daniel Bauer" userId="3bc5fc978a128217" providerId="LiveId" clId="{71C20FE0-C94A-4E6E-A226-5EEEDEEF5FEA}" dt="2024-02-02T13:55:42.500" v="1838" actId="165"/>
          <ac:spMkLst>
            <pc:docMk/>
            <pc:sldMk cId="287441369" sldId="261"/>
            <ac:spMk id="280" creationId="{A2556A58-05A9-A8FD-0540-7F23914395B2}"/>
          </ac:spMkLst>
        </pc:spChg>
        <pc:spChg chg="mod">
          <ac:chgData name="Daniel Bauer" userId="3bc5fc978a128217" providerId="LiveId" clId="{71C20FE0-C94A-4E6E-A226-5EEEDEEF5FEA}" dt="2024-02-02T13:55:42.500" v="1838" actId="165"/>
          <ac:spMkLst>
            <pc:docMk/>
            <pc:sldMk cId="287441369" sldId="261"/>
            <ac:spMk id="283" creationId="{F04F73BB-9171-130C-1A85-66BDD8851E4B}"/>
          </ac:spMkLst>
        </pc:spChg>
        <pc:spChg chg="add del mod">
          <ac:chgData name="Daniel Bauer" userId="3bc5fc978a128217" providerId="LiveId" clId="{71C20FE0-C94A-4E6E-A226-5EEEDEEF5FEA}" dt="2024-02-02T10:15:54.485" v="1005" actId="478"/>
          <ac:spMkLst>
            <pc:docMk/>
            <pc:sldMk cId="287441369" sldId="261"/>
            <ac:spMk id="284" creationId="{B2872383-CDC5-A71D-BAA1-A15864911899}"/>
          </ac:spMkLst>
        </pc:spChg>
        <pc:spChg chg="add del mod">
          <ac:chgData name="Daniel Bauer" userId="3bc5fc978a128217" providerId="LiveId" clId="{71C20FE0-C94A-4E6E-A226-5EEEDEEF5FEA}" dt="2024-02-02T10:16:08.872" v="1009" actId="21"/>
          <ac:spMkLst>
            <pc:docMk/>
            <pc:sldMk cId="287441369" sldId="261"/>
            <ac:spMk id="285" creationId="{FCD9C975-6778-70F2-E36E-0965234C1006}"/>
          </ac:spMkLst>
        </pc:spChg>
        <pc:spChg chg="add del mod">
          <ac:chgData name="Daniel Bauer" userId="3bc5fc978a128217" providerId="LiveId" clId="{71C20FE0-C94A-4E6E-A226-5EEEDEEF5FEA}" dt="2024-02-02T10:28:37.632" v="1137" actId="478"/>
          <ac:spMkLst>
            <pc:docMk/>
            <pc:sldMk cId="287441369" sldId="261"/>
            <ac:spMk id="286" creationId="{B82E138E-E686-C629-5FD2-313F4FD0F868}"/>
          </ac:spMkLst>
        </pc:spChg>
        <pc:spChg chg="add del mod">
          <ac:chgData name="Daniel Bauer" userId="3bc5fc978a128217" providerId="LiveId" clId="{71C20FE0-C94A-4E6E-A226-5EEEDEEF5FEA}" dt="2024-02-02T10:28:37.632" v="1137" actId="478"/>
          <ac:spMkLst>
            <pc:docMk/>
            <pc:sldMk cId="287441369" sldId="261"/>
            <ac:spMk id="287" creationId="{FCD9C975-6778-70F2-E36E-0965234C1006}"/>
          </ac:spMkLst>
        </pc:spChg>
        <pc:spChg chg="add del mod">
          <ac:chgData name="Daniel Bauer" userId="3bc5fc978a128217" providerId="LiveId" clId="{71C20FE0-C94A-4E6E-A226-5EEEDEEF5FEA}" dt="2024-02-02T10:28:39.056" v="1138" actId="478"/>
          <ac:spMkLst>
            <pc:docMk/>
            <pc:sldMk cId="287441369" sldId="261"/>
            <ac:spMk id="288" creationId="{58324405-950C-EF8D-6DC4-E5DFD867C096}"/>
          </ac:spMkLst>
        </pc:spChg>
        <pc:spChg chg="add del mod">
          <ac:chgData name="Daniel Bauer" userId="3bc5fc978a128217" providerId="LiveId" clId="{71C20FE0-C94A-4E6E-A226-5EEEDEEF5FEA}" dt="2024-02-02T10:28:42.013" v="1139" actId="478"/>
          <ac:spMkLst>
            <pc:docMk/>
            <pc:sldMk cId="287441369" sldId="261"/>
            <ac:spMk id="289" creationId="{4507E6B9-A9E7-6637-D974-6D878DD56585}"/>
          </ac:spMkLst>
        </pc:spChg>
        <pc:spChg chg="add mod">
          <ac:chgData name="Daniel Bauer" userId="3bc5fc978a128217" providerId="LiveId" clId="{71C20FE0-C94A-4E6E-A226-5EEEDEEF5FEA}" dt="2024-02-02T10:16:38.305" v="1016"/>
          <ac:spMkLst>
            <pc:docMk/>
            <pc:sldMk cId="287441369" sldId="261"/>
            <ac:spMk id="290" creationId="{2A79ABFA-E166-5C12-5320-2C07054CF526}"/>
          </ac:spMkLst>
        </pc:spChg>
        <pc:spChg chg="mod">
          <ac:chgData name="Daniel Bauer" userId="3bc5fc978a128217" providerId="LiveId" clId="{71C20FE0-C94A-4E6E-A226-5EEEDEEF5FEA}" dt="2024-02-02T13:51:10.809" v="1812" actId="165"/>
          <ac:spMkLst>
            <pc:docMk/>
            <pc:sldMk cId="287441369" sldId="261"/>
            <ac:spMk id="293" creationId="{9EC11E54-C9C6-36B1-937C-F22DE5DA7D2F}"/>
          </ac:spMkLst>
        </pc:spChg>
        <pc:spChg chg="mod">
          <ac:chgData name="Daniel Bauer" userId="3bc5fc978a128217" providerId="LiveId" clId="{71C20FE0-C94A-4E6E-A226-5EEEDEEF5FEA}" dt="2024-02-02T13:51:10.809" v="1812" actId="165"/>
          <ac:spMkLst>
            <pc:docMk/>
            <pc:sldMk cId="287441369" sldId="261"/>
            <ac:spMk id="296" creationId="{73272A5A-6A2B-3E73-962F-71F314D6858F}"/>
          </ac:spMkLst>
        </pc:spChg>
        <pc:spChg chg="add mod">
          <ac:chgData name="Daniel Bauer" userId="3bc5fc978a128217" providerId="LiveId" clId="{71C20FE0-C94A-4E6E-A226-5EEEDEEF5FEA}" dt="2024-02-02T14:10:51.287" v="1943" actId="165"/>
          <ac:spMkLst>
            <pc:docMk/>
            <pc:sldMk cId="287441369" sldId="261"/>
            <ac:spMk id="297" creationId="{C1B4D7AF-FDBE-5A63-F0E1-EB8FEC7CCB28}"/>
          </ac:spMkLst>
        </pc:spChg>
        <pc:spChg chg="add mod">
          <ac:chgData name="Daniel Bauer" userId="3bc5fc978a128217" providerId="LiveId" clId="{71C20FE0-C94A-4E6E-A226-5EEEDEEF5FEA}" dt="2024-02-02T14:10:51.287" v="1943" actId="165"/>
          <ac:spMkLst>
            <pc:docMk/>
            <pc:sldMk cId="287441369" sldId="261"/>
            <ac:spMk id="298" creationId="{0842F126-5158-7CA6-432F-49886C51FA80}"/>
          </ac:spMkLst>
        </pc:spChg>
        <pc:spChg chg="mod">
          <ac:chgData name="Daniel Bauer" userId="3bc5fc978a128217" providerId="LiveId" clId="{71C20FE0-C94A-4E6E-A226-5EEEDEEF5FEA}" dt="2024-02-02T14:10:51.287" v="1943" actId="165"/>
          <ac:spMkLst>
            <pc:docMk/>
            <pc:sldMk cId="287441369" sldId="261"/>
            <ac:spMk id="301" creationId="{BF9BD4EC-149B-5569-7CEB-E9901612B098}"/>
          </ac:spMkLst>
        </pc:spChg>
        <pc:spChg chg="mod">
          <ac:chgData name="Daniel Bauer" userId="3bc5fc978a128217" providerId="LiveId" clId="{71C20FE0-C94A-4E6E-A226-5EEEDEEF5FEA}" dt="2024-02-02T14:10:51.287" v="1943" actId="165"/>
          <ac:spMkLst>
            <pc:docMk/>
            <pc:sldMk cId="287441369" sldId="261"/>
            <ac:spMk id="302" creationId="{E448B854-DB7A-737A-3D66-B9E9F46D7488}"/>
          </ac:spMkLst>
        </pc:spChg>
        <pc:spChg chg="mod">
          <ac:chgData name="Daniel Bauer" userId="3bc5fc978a128217" providerId="LiveId" clId="{71C20FE0-C94A-4E6E-A226-5EEEDEEF5FEA}" dt="2024-02-02T14:10:51.287" v="1943" actId="165"/>
          <ac:spMkLst>
            <pc:docMk/>
            <pc:sldMk cId="287441369" sldId="261"/>
            <ac:spMk id="305" creationId="{32569D4D-22F3-36EC-1AA2-FB9F371481C3}"/>
          </ac:spMkLst>
        </pc:spChg>
        <pc:spChg chg="mod">
          <ac:chgData name="Daniel Bauer" userId="3bc5fc978a128217" providerId="LiveId" clId="{71C20FE0-C94A-4E6E-A226-5EEEDEEF5FEA}" dt="2024-02-02T14:10:51.287" v="1943" actId="165"/>
          <ac:spMkLst>
            <pc:docMk/>
            <pc:sldMk cId="287441369" sldId="261"/>
            <ac:spMk id="308" creationId="{5765B15D-4E01-3A22-53B3-9CC592F4AA78}"/>
          </ac:spMkLst>
        </pc:spChg>
        <pc:spChg chg="mod">
          <ac:chgData name="Daniel Bauer" userId="3bc5fc978a128217" providerId="LiveId" clId="{71C20FE0-C94A-4E6E-A226-5EEEDEEF5FEA}" dt="2024-02-02T14:10:51.287" v="1943" actId="165"/>
          <ac:spMkLst>
            <pc:docMk/>
            <pc:sldMk cId="287441369" sldId="261"/>
            <ac:spMk id="311" creationId="{C616A21A-2B7B-0105-EBB2-133640D6F1AA}"/>
          </ac:spMkLst>
        </pc:spChg>
        <pc:spChg chg="add mod">
          <ac:chgData name="Daniel Bauer" userId="3bc5fc978a128217" providerId="LiveId" clId="{71C20FE0-C94A-4E6E-A226-5EEEDEEF5FEA}" dt="2024-02-02T14:10:51.287" v="1943" actId="165"/>
          <ac:spMkLst>
            <pc:docMk/>
            <pc:sldMk cId="287441369" sldId="261"/>
            <ac:spMk id="312" creationId="{4F5EF321-9E5C-EE72-9879-3DE2DDAB12BE}"/>
          </ac:spMkLst>
        </pc:spChg>
        <pc:spChg chg="add mod">
          <ac:chgData name="Daniel Bauer" userId="3bc5fc978a128217" providerId="LiveId" clId="{71C20FE0-C94A-4E6E-A226-5EEEDEEF5FEA}" dt="2024-02-02T14:10:51.287" v="1943" actId="165"/>
          <ac:spMkLst>
            <pc:docMk/>
            <pc:sldMk cId="287441369" sldId="261"/>
            <ac:spMk id="313" creationId="{A4893A8D-A6B9-815C-1A88-23CDF1E3FEAA}"/>
          </ac:spMkLst>
        </pc:spChg>
        <pc:spChg chg="add mod">
          <ac:chgData name="Daniel Bauer" userId="3bc5fc978a128217" providerId="LiveId" clId="{71C20FE0-C94A-4E6E-A226-5EEEDEEF5FEA}" dt="2024-02-02T14:10:51.287" v="1943" actId="165"/>
          <ac:spMkLst>
            <pc:docMk/>
            <pc:sldMk cId="287441369" sldId="261"/>
            <ac:spMk id="314" creationId="{89BBBD41-A7E3-F69D-C38F-9AE0B4031419}"/>
          </ac:spMkLst>
        </pc:spChg>
        <pc:spChg chg="add mod">
          <ac:chgData name="Daniel Bauer" userId="3bc5fc978a128217" providerId="LiveId" clId="{71C20FE0-C94A-4E6E-A226-5EEEDEEF5FEA}" dt="2024-02-02T14:10:51.287" v="1943" actId="165"/>
          <ac:spMkLst>
            <pc:docMk/>
            <pc:sldMk cId="287441369" sldId="261"/>
            <ac:spMk id="315" creationId="{0F578AEA-9A73-E6C7-42A9-3C4F30FBEB31}"/>
          </ac:spMkLst>
        </pc:spChg>
        <pc:spChg chg="add mod">
          <ac:chgData name="Daniel Bauer" userId="3bc5fc978a128217" providerId="LiveId" clId="{71C20FE0-C94A-4E6E-A226-5EEEDEEF5FEA}" dt="2024-02-02T14:10:51.287" v="1943" actId="165"/>
          <ac:spMkLst>
            <pc:docMk/>
            <pc:sldMk cId="287441369" sldId="261"/>
            <ac:spMk id="316" creationId="{9E9C629E-8826-4CF8-6AC2-EB5958FA7D33}"/>
          </ac:spMkLst>
        </pc:spChg>
        <pc:spChg chg="add mod">
          <ac:chgData name="Daniel Bauer" userId="3bc5fc978a128217" providerId="LiveId" clId="{71C20FE0-C94A-4E6E-A226-5EEEDEEF5FEA}" dt="2024-02-02T14:10:51.287" v="1943" actId="165"/>
          <ac:spMkLst>
            <pc:docMk/>
            <pc:sldMk cId="287441369" sldId="261"/>
            <ac:spMk id="317" creationId="{45B89F08-D4F8-CFF4-7BE2-66BC2F7105C8}"/>
          </ac:spMkLst>
        </pc:spChg>
        <pc:spChg chg="add mod">
          <ac:chgData name="Daniel Bauer" userId="3bc5fc978a128217" providerId="LiveId" clId="{71C20FE0-C94A-4E6E-A226-5EEEDEEF5FEA}" dt="2024-02-02T14:10:51.287" v="1943" actId="165"/>
          <ac:spMkLst>
            <pc:docMk/>
            <pc:sldMk cId="287441369" sldId="261"/>
            <ac:spMk id="318" creationId="{E70241F9-091C-5173-BF33-417FD9438CDD}"/>
          </ac:spMkLst>
        </pc:spChg>
        <pc:spChg chg="add mod">
          <ac:chgData name="Daniel Bauer" userId="3bc5fc978a128217" providerId="LiveId" clId="{71C20FE0-C94A-4E6E-A226-5EEEDEEF5FEA}" dt="2024-02-02T14:10:51.287" v="1943" actId="165"/>
          <ac:spMkLst>
            <pc:docMk/>
            <pc:sldMk cId="287441369" sldId="261"/>
            <ac:spMk id="319" creationId="{C09F5599-ED57-A901-EBEB-0CC5A00AD8B8}"/>
          </ac:spMkLst>
        </pc:spChg>
        <pc:spChg chg="add mod">
          <ac:chgData name="Daniel Bauer" userId="3bc5fc978a128217" providerId="LiveId" clId="{71C20FE0-C94A-4E6E-A226-5EEEDEEF5FEA}" dt="2024-02-02T14:10:51.287" v="1943" actId="165"/>
          <ac:spMkLst>
            <pc:docMk/>
            <pc:sldMk cId="287441369" sldId="261"/>
            <ac:spMk id="320" creationId="{90C35BA9-FFD7-2DDB-6F6A-E6619F4A2441}"/>
          </ac:spMkLst>
        </pc:spChg>
        <pc:spChg chg="add mod">
          <ac:chgData name="Daniel Bauer" userId="3bc5fc978a128217" providerId="LiveId" clId="{71C20FE0-C94A-4E6E-A226-5EEEDEEF5FEA}" dt="2024-02-02T14:10:51.287" v="1943" actId="165"/>
          <ac:spMkLst>
            <pc:docMk/>
            <pc:sldMk cId="287441369" sldId="261"/>
            <ac:spMk id="321" creationId="{423F0C2B-86E9-1305-3FD7-5D2D01721792}"/>
          </ac:spMkLst>
        </pc:spChg>
        <pc:spChg chg="add del mod">
          <ac:chgData name="Daniel Bauer" userId="3bc5fc978a128217" providerId="LiveId" clId="{71C20FE0-C94A-4E6E-A226-5EEEDEEF5FEA}" dt="2024-02-02T12:06:32.364" v="1416" actId="478"/>
          <ac:spMkLst>
            <pc:docMk/>
            <pc:sldMk cId="287441369" sldId="261"/>
            <ac:spMk id="322" creationId="{88D423FE-1D4B-FE49-5E6B-18F5D0D8803D}"/>
          </ac:spMkLst>
        </pc:spChg>
        <pc:spChg chg="add mod">
          <ac:chgData name="Daniel Bauer" userId="3bc5fc978a128217" providerId="LiveId" clId="{71C20FE0-C94A-4E6E-A226-5EEEDEEF5FEA}" dt="2024-02-02T14:10:51.287" v="1943" actId="165"/>
          <ac:spMkLst>
            <pc:docMk/>
            <pc:sldMk cId="287441369" sldId="261"/>
            <ac:spMk id="323" creationId="{4EC5F604-F09A-420B-3589-74D90F9C9357}"/>
          </ac:spMkLst>
        </pc:spChg>
        <pc:spChg chg="add mod">
          <ac:chgData name="Daniel Bauer" userId="3bc5fc978a128217" providerId="LiveId" clId="{71C20FE0-C94A-4E6E-A226-5EEEDEEF5FEA}" dt="2024-02-02T14:10:51.287" v="1943" actId="165"/>
          <ac:spMkLst>
            <pc:docMk/>
            <pc:sldMk cId="287441369" sldId="261"/>
            <ac:spMk id="324" creationId="{15F675D5-B878-AA32-17CB-0E74ADDE68C4}"/>
          </ac:spMkLst>
        </pc:spChg>
        <pc:spChg chg="add mod">
          <ac:chgData name="Daniel Bauer" userId="3bc5fc978a128217" providerId="LiveId" clId="{71C20FE0-C94A-4E6E-A226-5EEEDEEF5FEA}" dt="2024-02-02T14:10:51.287" v="1943" actId="165"/>
          <ac:spMkLst>
            <pc:docMk/>
            <pc:sldMk cId="287441369" sldId="261"/>
            <ac:spMk id="325" creationId="{3162F1EA-F8FC-111D-8FA3-C933A3833661}"/>
          </ac:spMkLst>
        </pc:spChg>
        <pc:spChg chg="add del mod">
          <ac:chgData name="Daniel Bauer" userId="3bc5fc978a128217" providerId="LiveId" clId="{71C20FE0-C94A-4E6E-A226-5EEEDEEF5FEA}" dt="2024-02-02T12:06:39.799" v="1424" actId="478"/>
          <ac:spMkLst>
            <pc:docMk/>
            <pc:sldMk cId="287441369" sldId="261"/>
            <ac:spMk id="326" creationId="{06C6A6A4-F32C-4AFF-9A40-4EE70B6136A9}"/>
          </ac:spMkLst>
        </pc:spChg>
        <pc:spChg chg="add del mod">
          <ac:chgData name="Daniel Bauer" userId="3bc5fc978a128217" providerId="LiveId" clId="{71C20FE0-C94A-4E6E-A226-5EEEDEEF5FEA}" dt="2024-02-02T12:06:34.197" v="1418" actId="478"/>
          <ac:spMkLst>
            <pc:docMk/>
            <pc:sldMk cId="287441369" sldId="261"/>
            <ac:spMk id="327" creationId="{095D2E8E-613A-B3F6-09A2-1BF7C0BB6274}"/>
          </ac:spMkLst>
        </pc:spChg>
        <pc:spChg chg="add mod">
          <ac:chgData name="Daniel Bauer" userId="3bc5fc978a128217" providerId="LiveId" clId="{71C20FE0-C94A-4E6E-A226-5EEEDEEF5FEA}" dt="2024-02-02T14:10:51.287" v="1943" actId="165"/>
          <ac:spMkLst>
            <pc:docMk/>
            <pc:sldMk cId="287441369" sldId="261"/>
            <ac:spMk id="328" creationId="{0B010B5C-793C-1DB9-AFF4-0C0A9FAFE20D}"/>
          </ac:spMkLst>
        </pc:spChg>
        <pc:spChg chg="add mod">
          <ac:chgData name="Daniel Bauer" userId="3bc5fc978a128217" providerId="LiveId" clId="{71C20FE0-C94A-4E6E-A226-5EEEDEEF5FEA}" dt="2024-02-02T14:10:51.287" v="1943" actId="165"/>
          <ac:spMkLst>
            <pc:docMk/>
            <pc:sldMk cId="287441369" sldId="261"/>
            <ac:spMk id="329" creationId="{902E01A0-B1DC-6C69-9803-FA0E4D33AFEE}"/>
          </ac:spMkLst>
        </pc:spChg>
        <pc:spChg chg="add mod">
          <ac:chgData name="Daniel Bauer" userId="3bc5fc978a128217" providerId="LiveId" clId="{71C20FE0-C94A-4E6E-A226-5EEEDEEF5FEA}" dt="2024-02-02T14:10:51.287" v="1943" actId="165"/>
          <ac:spMkLst>
            <pc:docMk/>
            <pc:sldMk cId="287441369" sldId="261"/>
            <ac:spMk id="330" creationId="{3972B0BE-BEB2-A70E-6F13-892E9210F01F}"/>
          </ac:spMkLst>
        </pc:spChg>
        <pc:spChg chg="add del mod">
          <ac:chgData name="Daniel Bauer" userId="3bc5fc978a128217" providerId="LiveId" clId="{71C20FE0-C94A-4E6E-A226-5EEEDEEF5FEA}" dt="2024-02-02T10:22:25.609" v="1076" actId="21"/>
          <ac:spMkLst>
            <pc:docMk/>
            <pc:sldMk cId="287441369" sldId="261"/>
            <ac:spMk id="340" creationId="{1D24313B-FCEE-272A-C581-3884B1928F40}"/>
          </ac:spMkLst>
        </pc:spChg>
        <pc:spChg chg="add del mod">
          <ac:chgData name="Daniel Bauer" userId="3bc5fc978a128217" providerId="LiveId" clId="{71C20FE0-C94A-4E6E-A226-5EEEDEEF5FEA}" dt="2024-02-02T10:20:38.681" v="1051" actId="21"/>
          <ac:spMkLst>
            <pc:docMk/>
            <pc:sldMk cId="287441369" sldId="261"/>
            <ac:spMk id="341" creationId="{13141DFD-3D2E-38D4-4AEA-601FE94E3B41}"/>
          </ac:spMkLst>
        </pc:spChg>
        <pc:spChg chg="add del mod">
          <ac:chgData name="Daniel Bauer" userId="3bc5fc978a128217" providerId="LiveId" clId="{71C20FE0-C94A-4E6E-A226-5EEEDEEF5FEA}" dt="2024-02-02T10:27:35.181" v="1121" actId="478"/>
          <ac:spMkLst>
            <pc:docMk/>
            <pc:sldMk cId="287441369" sldId="261"/>
            <ac:spMk id="342" creationId="{0AE0BFA1-DC34-6830-A7DD-A762A46AE26C}"/>
          </ac:spMkLst>
        </pc:spChg>
        <pc:spChg chg="mod">
          <ac:chgData name="Daniel Bauer" userId="3bc5fc978a128217" providerId="LiveId" clId="{71C20FE0-C94A-4E6E-A226-5EEEDEEF5FEA}" dt="2024-02-02T14:10:51.287" v="1943" actId="165"/>
          <ac:spMkLst>
            <pc:docMk/>
            <pc:sldMk cId="287441369" sldId="261"/>
            <ac:spMk id="345" creationId="{42983EC7-A1B1-D29D-7094-D3D8298B9BE9}"/>
          </ac:spMkLst>
        </pc:spChg>
        <pc:spChg chg="mod">
          <ac:chgData name="Daniel Bauer" userId="3bc5fc978a128217" providerId="LiveId" clId="{71C20FE0-C94A-4E6E-A226-5EEEDEEF5FEA}" dt="2024-02-02T14:10:51.287" v="1943" actId="165"/>
          <ac:spMkLst>
            <pc:docMk/>
            <pc:sldMk cId="287441369" sldId="261"/>
            <ac:spMk id="348" creationId="{37DAE7E9-1D2D-CF91-DA9B-B55B4EE3B306}"/>
          </ac:spMkLst>
        </pc:spChg>
        <pc:spChg chg="add del mod">
          <ac:chgData name="Daniel Bauer" userId="3bc5fc978a128217" providerId="LiveId" clId="{71C20FE0-C94A-4E6E-A226-5EEEDEEF5FEA}" dt="2024-02-02T10:28:18.131" v="1131" actId="478"/>
          <ac:spMkLst>
            <pc:docMk/>
            <pc:sldMk cId="287441369" sldId="261"/>
            <ac:spMk id="349" creationId="{E6873D55-6145-4A3F-C12F-B73D2FC1C2C3}"/>
          </ac:spMkLst>
        </pc:spChg>
        <pc:spChg chg="add del mod">
          <ac:chgData name="Daniel Bauer" userId="3bc5fc978a128217" providerId="LiveId" clId="{71C20FE0-C94A-4E6E-A226-5EEEDEEF5FEA}" dt="2024-02-02T10:28:17.423" v="1130" actId="478"/>
          <ac:spMkLst>
            <pc:docMk/>
            <pc:sldMk cId="287441369" sldId="261"/>
            <ac:spMk id="350" creationId="{7A9CAB33-75E4-38B0-5E5C-9582E7DA4BD9}"/>
          </ac:spMkLst>
        </pc:spChg>
        <pc:spChg chg="add del mod">
          <ac:chgData name="Daniel Bauer" userId="3bc5fc978a128217" providerId="LiveId" clId="{71C20FE0-C94A-4E6E-A226-5EEEDEEF5FEA}" dt="2024-02-02T10:28:14.042" v="1128" actId="478"/>
          <ac:spMkLst>
            <pc:docMk/>
            <pc:sldMk cId="287441369" sldId="261"/>
            <ac:spMk id="351" creationId="{E5BEAFF8-0F19-6D05-3CB1-450848B6846B}"/>
          </ac:spMkLst>
        </pc:spChg>
        <pc:spChg chg="add del mod">
          <ac:chgData name="Daniel Bauer" userId="3bc5fc978a128217" providerId="LiveId" clId="{71C20FE0-C94A-4E6E-A226-5EEEDEEF5FEA}" dt="2024-02-02T10:28:15.837" v="1129" actId="478"/>
          <ac:spMkLst>
            <pc:docMk/>
            <pc:sldMk cId="287441369" sldId="261"/>
            <ac:spMk id="352" creationId="{A6D7BF91-F86F-817B-2EED-02B410E83B61}"/>
          </ac:spMkLst>
        </pc:spChg>
        <pc:spChg chg="add del mod">
          <ac:chgData name="Daniel Bauer" userId="3bc5fc978a128217" providerId="LiveId" clId="{71C20FE0-C94A-4E6E-A226-5EEEDEEF5FEA}" dt="2024-02-02T10:26:53.213" v="1115" actId="478"/>
          <ac:spMkLst>
            <pc:docMk/>
            <pc:sldMk cId="287441369" sldId="261"/>
            <ac:spMk id="365" creationId="{13141DFD-3D2E-38D4-4AEA-601FE94E3B41}"/>
          </ac:spMkLst>
        </pc:spChg>
        <pc:spChg chg="add del mod">
          <ac:chgData name="Daniel Bauer" userId="3bc5fc978a128217" providerId="LiveId" clId="{71C20FE0-C94A-4E6E-A226-5EEEDEEF5FEA}" dt="2024-02-02T10:26:20.223" v="1107" actId="478"/>
          <ac:spMkLst>
            <pc:docMk/>
            <pc:sldMk cId="287441369" sldId="261"/>
            <ac:spMk id="384" creationId="{1D24313B-FCEE-272A-C581-3884B1928F40}"/>
          </ac:spMkLst>
        </pc:spChg>
        <pc:spChg chg="add del mod">
          <ac:chgData name="Daniel Bauer" userId="3bc5fc978a128217" providerId="LiveId" clId="{71C20FE0-C94A-4E6E-A226-5EEEDEEF5FEA}" dt="2024-02-02T12:06:33.377" v="1417" actId="478"/>
          <ac:spMkLst>
            <pc:docMk/>
            <pc:sldMk cId="287441369" sldId="261"/>
            <ac:spMk id="390" creationId="{07938586-A7D0-03C1-1196-827EE228AD6E}"/>
          </ac:spMkLst>
        </pc:spChg>
        <pc:spChg chg="add del mod">
          <ac:chgData name="Daniel Bauer" userId="3bc5fc978a128217" providerId="LiveId" clId="{71C20FE0-C94A-4E6E-A226-5EEEDEEF5FEA}" dt="2024-02-02T12:06:32.364" v="1416" actId="478"/>
          <ac:spMkLst>
            <pc:docMk/>
            <pc:sldMk cId="287441369" sldId="261"/>
            <ac:spMk id="391" creationId="{B3F8A925-1266-48AD-595B-50186B19565C}"/>
          </ac:spMkLst>
        </pc:spChg>
        <pc:spChg chg="add del mod">
          <ac:chgData name="Daniel Bauer" userId="3bc5fc978a128217" providerId="LiveId" clId="{71C20FE0-C94A-4E6E-A226-5EEEDEEF5FEA}" dt="2024-02-02T12:06:39.025" v="1423" actId="478"/>
          <ac:spMkLst>
            <pc:docMk/>
            <pc:sldMk cId="287441369" sldId="261"/>
            <ac:spMk id="392" creationId="{FE32147C-931B-D7DC-7F30-444B6DC41D0A}"/>
          </ac:spMkLst>
        </pc:spChg>
        <pc:spChg chg="add del mod">
          <ac:chgData name="Daniel Bauer" userId="3bc5fc978a128217" providerId="LiveId" clId="{71C20FE0-C94A-4E6E-A226-5EEEDEEF5FEA}" dt="2024-02-02T12:06:36.156" v="1420" actId="478"/>
          <ac:spMkLst>
            <pc:docMk/>
            <pc:sldMk cId="287441369" sldId="261"/>
            <ac:spMk id="393" creationId="{1A5A6B4A-CC2A-BF26-BFED-69AC71C50A8E}"/>
          </ac:spMkLst>
        </pc:spChg>
        <pc:spChg chg="add del mod">
          <ac:chgData name="Daniel Bauer" userId="3bc5fc978a128217" providerId="LiveId" clId="{71C20FE0-C94A-4E6E-A226-5EEEDEEF5FEA}" dt="2024-02-02T12:06:35.308" v="1419" actId="478"/>
          <ac:spMkLst>
            <pc:docMk/>
            <pc:sldMk cId="287441369" sldId="261"/>
            <ac:spMk id="394" creationId="{F3A137FF-9575-F8D9-395F-6DCE4C80C2F1}"/>
          </ac:spMkLst>
        </pc:spChg>
        <pc:spChg chg="add del mod">
          <ac:chgData name="Daniel Bauer" userId="3bc5fc978a128217" providerId="LiveId" clId="{71C20FE0-C94A-4E6E-A226-5EEEDEEF5FEA}" dt="2024-02-02T12:06:37.730" v="1422" actId="478"/>
          <ac:spMkLst>
            <pc:docMk/>
            <pc:sldMk cId="287441369" sldId="261"/>
            <ac:spMk id="395" creationId="{27A037DB-3D1B-5822-FFA7-ADF2F3451A84}"/>
          </ac:spMkLst>
        </pc:spChg>
        <pc:spChg chg="add del mod">
          <ac:chgData name="Daniel Bauer" userId="3bc5fc978a128217" providerId="LiveId" clId="{71C20FE0-C94A-4E6E-A226-5EEEDEEF5FEA}" dt="2024-02-02T12:06:37.111" v="1421" actId="478"/>
          <ac:spMkLst>
            <pc:docMk/>
            <pc:sldMk cId="287441369" sldId="261"/>
            <ac:spMk id="396" creationId="{5B0408B7-F247-59F9-20AD-A0B033D9E2D5}"/>
          </ac:spMkLst>
        </pc:spChg>
        <pc:spChg chg="add del mod">
          <ac:chgData name="Daniel Bauer" userId="3bc5fc978a128217" providerId="LiveId" clId="{71C20FE0-C94A-4E6E-A226-5EEEDEEF5FEA}" dt="2024-02-02T12:05:29.497" v="1391" actId="478"/>
          <ac:spMkLst>
            <pc:docMk/>
            <pc:sldMk cId="287441369" sldId="261"/>
            <ac:spMk id="397" creationId="{06A4100B-691E-67E8-AFA5-4DDC4679360A}"/>
          </ac:spMkLst>
        </pc:spChg>
        <pc:spChg chg="add del mod">
          <ac:chgData name="Daniel Bauer" userId="3bc5fc978a128217" providerId="LiveId" clId="{71C20FE0-C94A-4E6E-A226-5EEEDEEF5FEA}" dt="2024-02-02T12:05:29.497" v="1391" actId="478"/>
          <ac:spMkLst>
            <pc:docMk/>
            <pc:sldMk cId="287441369" sldId="261"/>
            <ac:spMk id="398" creationId="{01278182-9A83-E722-0084-2216F1064CE1}"/>
          </ac:spMkLst>
        </pc:spChg>
        <pc:spChg chg="add del mod">
          <ac:chgData name="Daniel Bauer" userId="3bc5fc978a128217" providerId="LiveId" clId="{71C20FE0-C94A-4E6E-A226-5EEEDEEF5FEA}" dt="2024-02-02T10:29:16.938" v="1150" actId="478"/>
          <ac:spMkLst>
            <pc:docMk/>
            <pc:sldMk cId="287441369" sldId="261"/>
            <ac:spMk id="399" creationId="{CCE330A5-94D7-9790-2D63-66F549B6CA4C}"/>
          </ac:spMkLst>
        </pc:spChg>
        <pc:spChg chg="add del mod">
          <ac:chgData name="Daniel Bauer" userId="3bc5fc978a128217" providerId="LiveId" clId="{71C20FE0-C94A-4E6E-A226-5EEEDEEF5FEA}" dt="2024-02-02T10:29:16.938" v="1150" actId="478"/>
          <ac:spMkLst>
            <pc:docMk/>
            <pc:sldMk cId="287441369" sldId="261"/>
            <ac:spMk id="400" creationId="{212FB3DC-5020-3F0B-55A5-5C917BC4FC0C}"/>
          </ac:spMkLst>
        </pc:spChg>
        <pc:spChg chg="add del mod">
          <ac:chgData name="Daniel Bauer" userId="3bc5fc978a128217" providerId="LiveId" clId="{71C20FE0-C94A-4E6E-A226-5EEEDEEF5FEA}" dt="2024-02-02T12:05:28.165" v="1390" actId="478"/>
          <ac:spMkLst>
            <pc:docMk/>
            <pc:sldMk cId="287441369" sldId="261"/>
            <ac:spMk id="401" creationId="{6F8FDC56-5F7E-5ABF-800B-D1EB2779BB34}"/>
          </ac:spMkLst>
        </pc:spChg>
        <pc:spChg chg="add del mod">
          <ac:chgData name="Daniel Bauer" userId="3bc5fc978a128217" providerId="LiveId" clId="{71C20FE0-C94A-4E6E-A226-5EEEDEEF5FEA}" dt="2024-02-02T12:05:28.165" v="1390" actId="478"/>
          <ac:spMkLst>
            <pc:docMk/>
            <pc:sldMk cId="287441369" sldId="261"/>
            <ac:spMk id="402" creationId="{8EF8FFFD-B07B-5C5D-C8B1-0BBCBF867A49}"/>
          </ac:spMkLst>
        </pc:spChg>
        <pc:spChg chg="add del mod">
          <ac:chgData name="Daniel Bauer" userId="3bc5fc978a128217" providerId="LiveId" clId="{71C20FE0-C94A-4E6E-A226-5EEEDEEF5FEA}" dt="2024-02-02T12:05:24.890" v="1389" actId="478"/>
          <ac:spMkLst>
            <pc:docMk/>
            <pc:sldMk cId="287441369" sldId="261"/>
            <ac:spMk id="403" creationId="{1C5ECC2B-E83D-D796-3EFF-40A93EFB8455}"/>
          </ac:spMkLst>
        </pc:spChg>
        <pc:spChg chg="add del mod">
          <ac:chgData name="Daniel Bauer" userId="3bc5fc978a128217" providerId="LiveId" clId="{71C20FE0-C94A-4E6E-A226-5EEEDEEF5FEA}" dt="2024-02-02T12:05:33.413" v="1393" actId="478"/>
          <ac:spMkLst>
            <pc:docMk/>
            <pc:sldMk cId="287441369" sldId="261"/>
            <ac:spMk id="404" creationId="{FF01B2FB-D983-ED20-C1FD-0259ECAE4B99}"/>
          </ac:spMkLst>
        </pc:spChg>
        <pc:spChg chg="add del mod">
          <ac:chgData name="Daniel Bauer" userId="3bc5fc978a128217" providerId="LiveId" clId="{71C20FE0-C94A-4E6E-A226-5EEEDEEF5FEA}" dt="2024-02-02T12:05:31.890" v="1392" actId="478"/>
          <ac:spMkLst>
            <pc:docMk/>
            <pc:sldMk cId="287441369" sldId="261"/>
            <ac:spMk id="405" creationId="{BF9BCC13-8008-4636-8A2D-529B8CEC2FA4}"/>
          </ac:spMkLst>
        </pc:spChg>
        <pc:spChg chg="add mod topLvl">
          <ac:chgData name="Daniel Bauer" userId="3bc5fc978a128217" providerId="LiveId" clId="{71C20FE0-C94A-4E6E-A226-5EEEDEEF5FEA}" dt="2024-02-02T14:03:30.262" v="1857" actId="164"/>
          <ac:spMkLst>
            <pc:docMk/>
            <pc:sldMk cId="287441369" sldId="261"/>
            <ac:spMk id="410" creationId="{6781B751-DE68-3194-32C1-C499096728FF}"/>
          </ac:spMkLst>
        </pc:spChg>
        <pc:spChg chg="add mod topLvl">
          <ac:chgData name="Daniel Bauer" userId="3bc5fc978a128217" providerId="LiveId" clId="{71C20FE0-C94A-4E6E-A226-5EEEDEEF5FEA}" dt="2024-02-02T14:03:30.262" v="1857" actId="164"/>
          <ac:spMkLst>
            <pc:docMk/>
            <pc:sldMk cId="287441369" sldId="261"/>
            <ac:spMk id="411" creationId="{3D75FFC4-2C93-93ED-8AB8-96C5A6FCE383}"/>
          </ac:spMkLst>
        </pc:spChg>
        <pc:spChg chg="add del mod">
          <ac:chgData name="Daniel Bauer" userId="3bc5fc978a128217" providerId="LiveId" clId="{71C20FE0-C94A-4E6E-A226-5EEEDEEF5FEA}" dt="2024-02-02T10:34:48.096" v="1205" actId="478"/>
          <ac:spMkLst>
            <pc:docMk/>
            <pc:sldMk cId="287441369" sldId="261"/>
            <ac:spMk id="413" creationId="{55969371-BC39-30B6-4C97-270EF31654B2}"/>
          </ac:spMkLst>
        </pc:spChg>
        <pc:spChg chg="add mod topLvl">
          <ac:chgData name="Daniel Bauer" userId="3bc5fc978a128217" providerId="LiveId" clId="{71C20FE0-C94A-4E6E-A226-5EEEDEEF5FEA}" dt="2024-02-02T14:03:23.191" v="1854" actId="164"/>
          <ac:spMkLst>
            <pc:docMk/>
            <pc:sldMk cId="287441369" sldId="261"/>
            <ac:spMk id="414" creationId="{15781B2D-7F2C-C02F-1477-3CD004F00853}"/>
          </ac:spMkLst>
        </pc:spChg>
        <pc:spChg chg="add mod topLvl">
          <ac:chgData name="Daniel Bauer" userId="3bc5fc978a128217" providerId="LiveId" clId="{71C20FE0-C94A-4E6E-A226-5EEEDEEF5FEA}" dt="2024-02-02T14:03:23.191" v="1854" actId="164"/>
          <ac:spMkLst>
            <pc:docMk/>
            <pc:sldMk cId="287441369" sldId="261"/>
            <ac:spMk id="415" creationId="{2A69B94B-C84F-FCDF-20EA-067253DD57C9}"/>
          </ac:spMkLst>
        </pc:spChg>
        <pc:spChg chg="add del mod">
          <ac:chgData name="Daniel Bauer" userId="3bc5fc978a128217" providerId="LiveId" clId="{71C20FE0-C94A-4E6E-A226-5EEEDEEF5FEA}" dt="2024-02-02T10:35:55.693" v="1227" actId="478"/>
          <ac:spMkLst>
            <pc:docMk/>
            <pc:sldMk cId="287441369" sldId="261"/>
            <ac:spMk id="416" creationId="{7AD9038A-40FE-F414-CD90-66A2957FA6FF}"/>
          </ac:spMkLst>
        </pc:spChg>
        <pc:spChg chg="add mod topLvl">
          <ac:chgData name="Daniel Bauer" userId="3bc5fc978a128217" providerId="LiveId" clId="{71C20FE0-C94A-4E6E-A226-5EEEDEEF5FEA}" dt="2024-02-02T14:03:23.191" v="1854" actId="164"/>
          <ac:spMkLst>
            <pc:docMk/>
            <pc:sldMk cId="287441369" sldId="261"/>
            <ac:spMk id="417" creationId="{F0D41305-0CF9-E19E-3601-1AD7FF0206BF}"/>
          </ac:spMkLst>
        </pc:spChg>
        <pc:spChg chg="add mod">
          <ac:chgData name="Daniel Bauer" userId="3bc5fc978a128217" providerId="LiveId" clId="{71C20FE0-C94A-4E6E-A226-5EEEDEEF5FEA}" dt="2024-02-02T14:12:53.765" v="1964" actId="1076"/>
          <ac:spMkLst>
            <pc:docMk/>
            <pc:sldMk cId="287441369" sldId="261"/>
            <ac:spMk id="419" creationId="{6C6ED90F-ABEC-0555-B54C-A6F3CCDCF913}"/>
          </ac:spMkLst>
        </pc:spChg>
        <pc:spChg chg="add mod topLvl">
          <ac:chgData name="Daniel Bauer" userId="3bc5fc978a128217" providerId="LiveId" clId="{71C20FE0-C94A-4E6E-A226-5EEEDEEF5FEA}" dt="2024-02-02T14:03:14.558" v="1851" actId="164"/>
          <ac:spMkLst>
            <pc:docMk/>
            <pc:sldMk cId="287441369" sldId="261"/>
            <ac:spMk id="420" creationId="{A73B4CFE-7E46-3EFC-C77B-5E8C2D8CA199}"/>
          </ac:spMkLst>
        </pc:spChg>
        <pc:spChg chg="add mod topLvl">
          <ac:chgData name="Daniel Bauer" userId="3bc5fc978a128217" providerId="LiveId" clId="{71C20FE0-C94A-4E6E-A226-5EEEDEEF5FEA}" dt="2024-02-02T14:03:14.558" v="1851" actId="164"/>
          <ac:spMkLst>
            <pc:docMk/>
            <pc:sldMk cId="287441369" sldId="261"/>
            <ac:spMk id="421" creationId="{FC218225-2CB6-E7F5-404E-F9C16AC53725}"/>
          </ac:spMkLst>
        </pc:spChg>
        <pc:spChg chg="add mod topLvl">
          <ac:chgData name="Daniel Bauer" userId="3bc5fc978a128217" providerId="LiveId" clId="{71C20FE0-C94A-4E6E-A226-5EEEDEEF5FEA}" dt="2024-02-02T14:03:14.558" v="1851" actId="164"/>
          <ac:spMkLst>
            <pc:docMk/>
            <pc:sldMk cId="287441369" sldId="261"/>
            <ac:spMk id="422" creationId="{D4C02759-CEB4-AF78-CB08-6C76A8FBBB6B}"/>
          </ac:spMkLst>
        </pc:spChg>
        <pc:spChg chg="add mod topLvl">
          <ac:chgData name="Daniel Bauer" userId="3bc5fc978a128217" providerId="LiveId" clId="{71C20FE0-C94A-4E6E-A226-5EEEDEEF5FEA}" dt="2024-02-02T14:03:14.558" v="1851" actId="164"/>
          <ac:spMkLst>
            <pc:docMk/>
            <pc:sldMk cId="287441369" sldId="261"/>
            <ac:spMk id="423" creationId="{D54D7B98-8482-CB17-D297-3E874CC94DD9}"/>
          </ac:spMkLst>
        </pc:spChg>
        <pc:spChg chg="add mod topLvl">
          <ac:chgData name="Daniel Bauer" userId="3bc5fc978a128217" providerId="LiveId" clId="{71C20FE0-C94A-4E6E-A226-5EEEDEEF5FEA}" dt="2024-02-02T14:03:14.558" v="1851" actId="164"/>
          <ac:spMkLst>
            <pc:docMk/>
            <pc:sldMk cId="287441369" sldId="261"/>
            <ac:spMk id="424" creationId="{F13AD51A-9A96-234A-6C13-190B59AFBBF0}"/>
          </ac:spMkLst>
        </pc:spChg>
        <pc:spChg chg="add mod topLvl">
          <ac:chgData name="Daniel Bauer" userId="3bc5fc978a128217" providerId="LiveId" clId="{71C20FE0-C94A-4E6E-A226-5EEEDEEF5FEA}" dt="2024-02-02T14:03:14.558" v="1851" actId="164"/>
          <ac:spMkLst>
            <pc:docMk/>
            <pc:sldMk cId="287441369" sldId="261"/>
            <ac:spMk id="425" creationId="{C735051E-933D-CAC7-5821-F554E93C8ACA}"/>
          </ac:spMkLst>
        </pc:spChg>
        <pc:spChg chg="add mod topLvl">
          <ac:chgData name="Daniel Bauer" userId="3bc5fc978a128217" providerId="LiveId" clId="{71C20FE0-C94A-4E6E-A226-5EEEDEEF5FEA}" dt="2024-02-02T14:03:14.558" v="1851" actId="164"/>
          <ac:spMkLst>
            <pc:docMk/>
            <pc:sldMk cId="287441369" sldId="261"/>
            <ac:spMk id="426" creationId="{BC212CF9-AD33-14DF-BFB6-6ACBDEF6F0A5}"/>
          </ac:spMkLst>
        </pc:spChg>
        <pc:spChg chg="add mod topLvl">
          <ac:chgData name="Daniel Bauer" userId="3bc5fc978a128217" providerId="LiveId" clId="{71C20FE0-C94A-4E6E-A226-5EEEDEEF5FEA}" dt="2024-02-02T14:03:14.558" v="1851" actId="164"/>
          <ac:spMkLst>
            <pc:docMk/>
            <pc:sldMk cId="287441369" sldId="261"/>
            <ac:spMk id="427" creationId="{7F933E47-EA04-9E31-AE04-E471FD88612A}"/>
          </ac:spMkLst>
        </pc:spChg>
        <pc:spChg chg="add del mod">
          <ac:chgData name="Daniel Bauer" userId="3bc5fc978a128217" providerId="LiveId" clId="{71C20FE0-C94A-4E6E-A226-5EEEDEEF5FEA}" dt="2024-02-02T10:41:51.880" v="1369" actId="478"/>
          <ac:spMkLst>
            <pc:docMk/>
            <pc:sldMk cId="287441369" sldId="261"/>
            <ac:spMk id="429" creationId="{0730FF99-189B-9612-1271-334896B3D7A0}"/>
          </ac:spMkLst>
        </pc:spChg>
        <pc:spChg chg="add del">
          <ac:chgData name="Daniel Bauer" userId="3bc5fc978a128217" providerId="LiveId" clId="{71C20FE0-C94A-4E6E-A226-5EEEDEEF5FEA}" dt="2024-02-02T12:05:42.082" v="1396" actId="478"/>
          <ac:spMkLst>
            <pc:docMk/>
            <pc:sldMk cId="287441369" sldId="261"/>
            <ac:spMk id="443" creationId="{6068DA83-210E-AD2B-573A-8F4AE906F213}"/>
          </ac:spMkLst>
        </pc:spChg>
        <pc:spChg chg="add mod topLvl">
          <ac:chgData name="Daniel Bauer" userId="3bc5fc978a128217" providerId="LiveId" clId="{71C20FE0-C94A-4E6E-A226-5EEEDEEF5FEA}" dt="2024-02-02T13:55:42.500" v="1838" actId="165"/>
          <ac:spMkLst>
            <pc:docMk/>
            <pc:sldMk cId="287441369" sldId="261"/>
            <ac:spMk id="444" creationId="{8AF9F9C8-A3D0-E665-FD3F-AA26405B2A86}"/>
          </ac:spMkLst>
        </pc:spChg>
        <pc:spChg chg="add mod topLvl">
          <ac:chgData name="Daniel Bauer" userId="3bc5fc978a128217" providerId="LiveId" clId="{71C20FE0-C94A-4E6E-A226-5EEEDEEF5FEA}" dt="2024-02-02T13:55:42.500" v="1838" actId="165"/>
          <ac:spMkLst>
            <pc:docMk/>
            <pc:sldMk cId="287441369" sldId="261"/>
            <ac:spMk id="446" creationId="{E3760DD7-9671-FB14-6B9A-7BF2FCA26910}"/>
          </ac:spMkLst>
        </pc:spChg>
        <pc:spChg chg="add mod topLvl">
          <ac:chgData name="Daniel Bauer" userId="3bc5fc978a128217" providerId="LiveId" clId="{71C20FE0-C94A-4E6E-A226-5EEEDEEF5FEA}" dt="2024-02-02T13:55:42.500" v="1838" actId="165"/>
          <ac:spMkLst>
            <pc:docMk/>
            <pc:sldMk cId="287441369" sldId="261"/>
            <ac:spMk id="448" creationId="{3638E71B-4D94-ABC1-122C-5C6382739D06}"/>
          </ac:spMkLst>
        </pc:spChg>
        <pc:spChg chg="add mod topLvl">
          <ac:chgData name="Daniel Bauer" userId="3bc5fc978a128217" providerId="LiveId" clId="{71C20FE0-C94A-4E6E-A226-5EEEDEEF5FEA}" dt="2024-02-02T13:55:42.500" v="1838" actId="165"/>
          <ac:spMkLst>
            <pc:docMk/>
            <pc:sldMk cId="287441369" sldId="261"/>
            <ac:spMk id="449" creationId="{63689442-D5A3-1563-9415-8889EA3EC680}"/>
          </ac:spMkLst>
        </pc:spChg>
        <pc:spChg chg="add mod topLvl">
          <ac:chgData name="Daniel Bauer" userId="3bc5fc978a128217" providerId="LiveId" clId="{71C20FE0-C94A-4E6E-A226-5EEEDEEF5FEA}" dt="2024-02-02T13:55:42.500" v="1838" actId="165"/>
          <ac:spMkLst>
            <pc:docMk/>
            <pc:sldMk cId="287441369" sldId="261"/>
            <ac:spMk id="450" creationId="{C012CDC4-1C33-68FA-7952-4ED9C0D7C971}"/>
          </ac:spMkLst>
        </pc:spChg>
        <pc:spChg chg="add mod">
          <ac:chgData name="Daniel Bauer" userId="3bc5fc978a128217" providerId="LiveId" clId="{71C20FE0-C94A-4E6E-A226-5EEEDEEF5FEA}" dt="2024-02-02T14:10:51.287" v="1943" actId="165"/>
          <ac:spMkLst>
            <pc:docMk/>
            <pc:sldMk cId="287441369" sldId="261"/>
            <ac:spMk id="452" creationId="{C3152C97-C2EE-6520-93F3-84FB52F80A45}"/>
          </ac:spMkLst>
        </pc:spChg>
        <pc:spChg chg="add mod">
          <ac:chgData name="Daniel Bauer" userId="3bc5fc978a128217" providerId="LiveId" clId="{71C20FE0-C94A-4E6E-A226-5EEEDEEF5FEA}" dt="2024-02-02T14:10:51.287" v="1943" actId="165"/>
          <ac:spMkLst>
            <pc:docMk/>
            <pc:sldMk cId="287441369" sldId="261"/>
            <ac:spMk id="455" creationId="{BD193077-5D3B-2951-7B77-8DCB41964039}"/>
          </ac:spMkLst>
        </pc:spChg>
        <pc:spChg chg="add mod">
          <ac:chgData name="Daniel Bauer" userId="3bc5fc978a128217" providerId="LiveId" clId="{71C20FE0-C94A-4E6E-A226-5EEEDEEF5FEA}" dt="2024-02-02T14:10:51.287" v="1943" actId="165"/>
          <ac:spMkLst>
            <pc:docMk/>
            <pc:sldMk cId="287441369" sldId="261"/>
            <ac:spMk id="456" creationId="{73CF31F5-CCA4-7723-9680-211F044FE816}"/>
          </ac:spMkLst>
        </pc:spChg>
        <pc:spChg chg="add mod">
          <ac:chgData name="Daniel Bauer" userId="3bc5fc978a128217" providerId="LiveId" clId="{71C20FE0-C94A-4E6E-A226-5EEEDEEF5FEA}" dt="2024-02-02T14:10:51.287" v="1943" actId="165"/>
          <ac:spMkLst>
            <pc:docMk/>
            <pc:sldMk cId="287441369" sldId="261"/>
            <ac:spMk id="457" creationId="{6BAD866A-A641-262D-5806-CC296A139E79}"/>
          </ac:spMkLst>
        </pc:spChg>
        <pc:spChg chg="add mod">
          <ac:chgData name="Daniel Bauer" userId="3bc5fc978a128217" providerId="LiveId" clId="{71C20FE0-C94A-4E6E-A226-5EEEDEEF5FEA}" dt="2024-02-02T14:10:51.287" v="1943" actId="165"/>
          <ac:spMkLst>
            <pc:docMk/>
            <pc:sldMk cId="287441369" sldId="261"/>
            <ac:spMk id="459" creationId="{42E8BE9F-AC10-2B4C-4EC2-ED709FCC116B}"/>
          </ac:spMkLst>
        </pc:spChg>
        <pc:spChg chg="add del mod">
          <ac:chgData name="Daniel Bauer" userId="3bc5fc978a128217" providerId="LiveId" clId="{71C20FE0-C94A-4E6E-A226-5EEEDEEF5FEA}" dt="2024-02-02T12:19:56.132" v="1555" actId="478"/>
          <ac:spMkLst>
            <pc:docMk/>
            <pc:sldMk cId="287441369" sldId="261"/>
            <ac:spMk id="469" creationId="{475BD555-93B5-BDAA-81BE-BCF94BD831BE}"/>
          </ac:spMkLst>
        </pc:spChg>
        <pc:spChg chg="add del mod">
          <ac:chgData name="Daniel Bauer" userId="3bc5fc978a128217" providerId="LiveId" clId="{71C20FE0-C94A-4E6E-A226-5EEEDEEF5FEA}" dt="2024-02-02T12:22:52.111" v="1570" actId="478"/>
          <ac:spMkLst>
            <pc:docMk/>
            <pc:sldMk cId="287441369" sldId="261"/>
            <ac:spMk id="470" creationId="{5EE1FDEA-3B64-67F0-950D-038591B9DD32}"/>
          </ac:spMkLst>
        </pc:spChg>
        <pc:spChg chg="mod">
          <ac:chgData name="Daniel Bauer" userId="3bc5fc978a128217" providerId="LiveId" clId="{71C20FE0-C94A-4E6E-A226-5EEEDEEF5FEA}" dt="2024-02-02T14:10:54.500" v="1944" actId="165"/>
          <ac:spMkLst>
            <pc:docMk/>
            <pc:sldMk cId="287441369" sldId="261"/>
            <ac:spMk id="473" creationId="{AFA17990-1451-63B3-42B7-849FAF71CFB5}"/>
          </ac:spMkLst>
        </pc:spChg>
        <pc:spChg chg="mod">
          <ac:chgData name="Daniel Bauer" userId="3bc5fc978a128217" providerId="LiveId" clId="{71C20FE0-C94A-4E6E-A226-5EEEDEEF5FEA}" dt="2024-02-02T14:10:54.500" v="1944" actId="165"/>
          <ac:spMkLst>
            <pc:docMk/>
            <pc:sldMk cId="287441369" sldId="261"/>
            <ac:spMk id="474" creationId="{3E964193-1854-165A-179D-46AA0705673D}"/>
          </ac:spMkLst>
        </pc:spChg>
        <pc:spChg chg="mod">
          <ac:chgData name="Daniel Bauer" userId="3bc5fc978a128217" providerId="LiveId" clId="{71C20FE0-C94A-4E6E-A226-5EEEDEEF5FEA}" dt="2024-02-02T12:09:01.044" v="1446"/>
          <ac:spMkLst>
            <pc:docMk/>
            <pc:sldMk cId="287441369" sldId="261"/>
            <ac:spMk id="477" creationId="{41E9B2FF-14C6-AF5A-3D1B-7D85CC0FF1D8}"/>
          </ac:spMkLst>
        </pc:spChg>
        <pc:spChg chg="mod">
          <ac:chgData name="Daniel Bauer" userId="3bc5fc978a128217" providerId="LiveId" clId="{71C20FE0-C94A-4E6E-A226-5EEEDEEF5FEA}" dt="2024-02-02T12:09:01.044" v="1446"/>
          <ac:spMkLst>
            <pc:docMk/>
            <pc:sldMk cId="287441369" sldId="261"/>
            <ac:spMk id="480" creationId="{014F6A57-1835-4248-05BA-87364327B416}"/>
          </ac:spMkLst>
        </pc:spChg>
        <pc:spChg chg="mod">
          <ac:chgData name="Daniel Bauer" userId="3bc5fc978a128217" providerId="LiveId" clId="{71C20FE0-C94A-4E6E-A226-5EEEDEEF5FEA}" dt="2024-02-02T12:09:01.044" v="1446"/>
          <ac:spMkLst>
            <pc:docMk/>
            <pc:sldMk cId="287441369" sldId="261"/>
            <ac:spMk id="483" creationId="{DD6D8DF1-3BCB-3902-47B1-1F138FEDCDE8}"/>
          </ac:spMkLst>
        </pc:spChg>
        <pc:spChg chg="add del mod">
          <ac:chgData name="Daniel Bauer" userId="3bc5fc978a128217" providerId="LiveId" clId="{71C20FE0-C94A-4E6E-A226-5EEEDEEF5FEA}" dt="2024-02-02T12:19:56.132" v="1555" actId="478"/>
          <ac:spMkLst>
            <pc:docMk/>
            <pc:sldMk cId="287441369" sldId="261"/>
            <ac:spMk id="484" creationId="{7901BD80-8BD0-41C8-77B8-AD5E860C699E}"/>
          </ac:spMkLst>
        </pc:spChg>
        <pc:spChg chg="add del mod">
          <ac:chgData name="Daniel Bauer" userId="3bc5fc978a128217" providerId="LiveId" clId="{71C20FE0-C94A-4E6E-A226-5EEEDEEF5FEA}" dt="2024-02-02T12:19:56.132" v="1555" actId="478"/>
          <ac:spMkLst>
            <pc:docMk/>
            <pc:sldMk cId="287441369" sldId="261"/>
            <ac:spMk id="485" creationId="{F721B1B7-B92C-EA5C-D475-B7DEEAEB2F04}"/>
          </ac:spMkLst>
        </pc:spChg>
        <pc:spChg chg="add del mod">
          <ac:chgData name="Daniel Bauer" userId="3bc5fc978a128217" providerId="LiveId" clId="{71C20FE0-C94A-4E6E-A226-5EEEDEEF5FEA}" dt="2024-02-02T12:19:40.209" v="1548" actId="478"/>
          <ac:spMkLst>
            <pc:docMk/>
            <pc:sldMk cId="287441369" sldId="261"/>
            <ac:spMk id="486" creationId="{B78A2FB0-D5EB-1F5E-C72C-06BB6255E34A}"/>
          </ac:spMkLst>
        </pc:spChg>
        <pc:spChg chg="add del mod">
          <ac:chgData name="Daniel Bauer" userId="3bc5fc978a128217" providerId="LiveId" clId="{71C20FE0-C94A-4E6E-A226-5EEEDEEF5FEA}" dt="2024-02-02T12:19:41.637" v="1549" actId="478"/>
          <ac:spMkLst>
            <pc:docMk/>
            <pc:sldMk cId="287441369" sldId="261"/>
            <ac:spMk id="487" creationId="{9CD27243-D67B-2C4B-558C-E809D7ACFC7F}"/>
          </ac:spMkLst>
        </pc:spChg>
        <pc:spChg chg="add del mod">
          <ac:chgData name="Daniel Bauer" userId="3bc5fc978a128217" providerId="LiveId" clId="{71C20FE0-C94A-4E6E-A226-5EEEDEEF5FEA}" dt="2024-02-02T12:19:43.754" v="1550" actId="478"/>
          <ac:spMkLst>
            <pc:docMk/>
            <pc:sldMk cId="287441369" sldId="261"/>
            <ac:spMk id="488" creationId="{64A25556-FA10-A03B-F0C1-4FD007D5BD7A}"/>
          </ac:spMkLst>
        </pc:spChg>
        <pc:spChg chg="add del mod">
          <ac:chgData name="Daniel Bauer" userId="3bc5fc978a128217" providerId="LiveId" clId="{71C20FE0-C94A-4E6E-A226-5EEEDEEF5FEA}" dt="2024-02-02T12:19:38.333" v="1546" actId="478"/>
          <ac:spMkLst>
            <pc:docMk/>
            <pc:sldMk cId="287441369" sldId="261"/>
            <ac:spMk id="489" creationId="{5D460EB9-CBB5-3C33-1E92-1A635ACE0AB2}"/>
          </ac:spMkLst>
        </pc:spChg>
        <pc:spChg chg="add del mod">
          <ac:chgData name="Daniel Bauer" userId="3bc5fc978a128217" providerId="LiveId" clId="{71C20FE0-C94A-4E6E-A226-5EEEDEEF5FEA}" dt="2024-02-02T14:10:54.500" v="1944" actId="165"/>
          <ac:spMkLst>
            <pc:docMk/>
            <pc:sldMk cId="287441369" sldId="261"/>
            <ac:spMk id="490" creationId="{CD515744-883D-38DC-FE7F-42E4BCA1A816}"/>
          </ac:spMkLst>
        </pc:spChg>
        <pc:spChg chg="add del mod">
          <ac:chgData name="Daniel Bauer" userId="3bc5fc978a128217" providerId="LiveId" clId="{71C20FE0-C94A-4E6E-A226-5EEEDEEF5FEA}" dt="2024-02-02T12:19:53.360" v="1554" actId="478"/>
          <ac:spMkLst>
            <pc:docMk/>
            <pc:sldMk cId="287441369" sldId="261"/>
            <ac:spMk id="491" creationId="{1BA4B5B6-46F2-9B15-2825-2D3895D30CAD}"/>
          </ac:spMkLst>
        </pc:spChg>
        <pc:spChg chg="add del mod">
          <ac:chgData name="Daniel Bauer" userId="3bc5fc978a128217" providerId="LiveId" clId="{71C20FE0-C94A-4E6E-A226-5EEEDEEF5FEA}" dt="2024-02-02T12:19:56.132" v="1555" actId="478"/>
          <ac:spMkLst>
            <pc:docMk/>
            <pc:sldMk cId="287441369" sldId="261"/>
            <ac:spMk id="492" creationId="{C2788075-911E-6751-1813-7B660D97C2B5}"/>
          </ac:spMkLst>
        </pc:spChg>
        <pc:spChg chg="add del mod">
          <ac:chgData name="Daniel Bauer" userId="3bc5fc978a128217" providerId="LiveId" clId="{71C20FE0-C94A-4E6E-A226-5EEEDEEF5FEA}" dt="2024-02-02T12:19:56.132" v="1555" actId="478"/>
          <ac:spMkLst>
            <pc:docMk/>
            <pc:sldMk cId="287441369" sldId="261"/>
            <ac:spMk id="493" creationId="{3736AB27-AF53-9CA9-708A-E70A5FA7F7AD}"/>
          </ac:spMkLst>
        </pc:spChg>
        <pc:spChg chg="add del mod">
          <ac:chgData name="Daniel Bauer" userId="3bc5fc978a128217" providerId="LiveId" clId="{71C20FE0-C94A-4E6E-A226-5EEEDEEF5FEA}" dt="2024-02-02T12:19:51.213" v="1553" actId="478"/>
          <ac:spMkLst>
            <pc:docMk/>
            <pc:sldMk cId="287441369" sldId="261"/>
            <ac:spMk id="494" creationId="{B76E6924-083D-D126-1E70-8EF64F69351C}"/>
          </ac:spMkLst>
        </pc:spChg>
        <pc:spChg chg="add del mod">
          <ac:chgData name="Daniel Bauer" userId="3bc5fc978a128217" providerId="LiveId" clId="{71C20FE0-C94A-4E6E-A226-5EEEDEEF5FEA}" dt="2024-02-02T12:19:51.213" v="1553" actId="478"/>
          <ac:spMkLst>
            <pc:docMk/>
            <pc:sldMk cId="287441369" sldId="261"/>
            <ac:spMk id="495" creationId="{3E133FA9-7DAB-F435-A9AC-277E6DBCE0DF}"/>
          </ac:spMkLst>
        </pc:spChg>
        <pc:spChg chg="add del mod">
          <ac:chgData name="Daniel Bauer" userId="3bc5fc978a128217" providerId="LiveId" clId="{71C20FE0-C94A-4E6E-A226-5EEEDEEF5FEA}" dt="2024-02-02T12:19:51.213" v="1553" actId="478"/>
          <ac:spMkLst>
            <pc:docMk/>
            <pc:sldMk cId="287441369" sldId="261"/>
            <ac:spMk id="496" creationId="{39EB2BAF-3685-CFCA-F003-DA15625C773F}"/>
          </ac:spMkLst>
        </pc:spChg>
        <pc:spChg chg="add del mod">
          <ac:chgData name="Daniel Bauer" userId="3bc5fc978a128217" providerId="LiveId" clId="{71C20FE0-C94A-4E6E-A226-5EEEDEEF5FEA}" dt="2024-02-02T12:19:56.132" v="1555" actId="478"/>
          <ac:spMkLst>
            <pc:docMk/>
            <pc:sldMk cId="287441369" sldId="261"/>
            <ac:spMk id="497" creationId="{1A5DADB6-EFE8-776F-AD4A-ED07E376AA99}"/>
          </ac:spMkLst>
        </pc:spChg>
        <pc:spChg chg="add del mod">
          <ac:chgData name="Daniel Bauer" userId="3bc5fc978a128217" providerId="LiveId" clId="{71C20FE0-C94A-4E6E-A226-5EEEDEEF5FEA}" dt="2024-02-02T12:19:56.132" v="1555" actId="478"/>
          <ac:spMkLst>
            <pc:docMk/>
            <pc:sldMk cId="287441369" sldId="261"/>
            <ac:spMk id="498" creationId="{E5A9665C-992B-B3AC-FB95-85A0E165713D}"/>
          </ac:spMkLst>
        </pc:spChg>
        <pc:spChg chg="add del mod">
          <ac:chgData name="Daniel Bauer" userId="3bc5fc978a128217" providerId="LiveId" clId="{71C20FE0-C94A-4E6E-A226-5EEEDEEF5FEA}" dt="2024-02-02T12:19:56.132" v="1555" actId="478"/>
          <ac:spMkLst>
            <pc:docMk/>
            <pc:sldMk cId="287441369" sldId="261"/>
            <ac:spMk id="499" creationId="{E64A5143-7C93-7EAD-7697-64266642849F}"/>
          </ac:spMkLst>
        </pc:spChg>
        <pc:spChg chg="mod">
          <ac:chgData name="Daniel Bauer" userId="3bc5fc978a128217" providerId="LiveId" clId="{71C20FE0-C94A-4E6E-A226-5EEEDEEF5FEA}" dt="2024-02-02T12:09:01.044" v="1446"/>
          <ac:spMkLst>
            <pc:docMk/>
            <pc:sldMk cId="287441369" sldId="261"/>
            <ac:spMk id="511" creationId="{67F159E2-8A58-3C68-ED48-40F366320F04}"/>
          </ac:spMkLst>
        </pc:spChg>
        <pc:spChg chg="mod">
          <ac:chgData name="Daniel Bauer" userId="3bc5fc978a128217" providerId="LiveId" clId="{71C20FE0-C94A-4E6E-A226-5EEEDEEF5FEA}" dt="2024-02-02T12:09:01.044" v="1446"/>
          <ac:spMkLst>
            <pc:docMk/>
            <pc:sldMk cId="287441369" sldId="261"/>
            <ac:spMk id="514" creationId="{12BFBCA4-C37D-A516-BB9C-F89EE77B39AE}"/>
          </ac:spMkLst>
        </pc:spChg>
        <pc:spChg chg="add del mod">
          <ac:chgData name="Daniel Bauer" userId="3bc5fc978a128217" providerId="LiveId" clId="{71C20FE0-C94A-4E6E-A226-5EEEDEEF5FEA}" dt="2024-02-02T12:19:56.132" v="1555" actId="478"/>
          <ac:spMkLst>
            <pc:docMk/>
            <pc:sldMk cId="287441369" sldId="261"/>
            <ac:spMk id="515" creationId="{E68AB441-2CA9-D251-E9D4-6EF29BA46CA8}"/>
          </ac:spMkLst>
        </pc:spChg>
        <pc:spChg chg="add del mod">
          <ac:chgData name="Daniel Bauer" userId="3bc5fc978a128217" providerId="LiveId" clId="{71C20FE0-C94A-4E6E-A226-5EEEDEEF5FEA}" dt="2024-02-02T12:19:53.360" v="1554" actId="478"/>
          <ac:spMkLst>
            <pc:docMk/>
            <pc:sldMk cId="287441369" sldId="261"/>
            <ac:spMk id="516" creationId="{3AF5D8B8-CE24-A547-9C09-DF2C53BEF4EC}"/>
          </ac:spMkLst>
        </pc:spChg>
        <pc:spChg chg="add del mod">
          <ac:chgData name="Daniel Bauer" userId="3bc5fc978a128217" providerId="LiveId" clId="{71C20FE0-C94A-4E6E-A226-5EEEDEEF5FEA}" dt="2024-02-02T12:19:53.360" v="1554" actId="478"/>
          <ac:spMkLst>
            <pc:docMk/>
            <pc:sldMk cId="287441369" sldId="261"/>
            <ac:spMk id="517" creationId="{BFA8030C-62B3-EF51-A4F1-5D3B59F15527}"/>
          </ac:spMkLst>
        </pc:spChg>
        <pc:spChg chg="add del mod">
          <ac:chgData name="Daniel Bauer" userId="3bc5fc978a128217" providerId="LiveId" clId="{71C20FE0-C94A-4E6E-A226-5EEEDEEF5FEA}" dt="2024-02-02T12:19:56.132" v="1555" actId="478"/>
          <ac:spMkLst>
            <pc:docMk/>
            <pc:sldMk cId="287441369" sldId="261"/>
            <ac:spMk id="518" creationId="{8529D882-91B0-709C-76CE-3FDC5423B544}"/>
          </ac:spMkLst>
        </pc:spChg>
        <pc:spChg chg="add del mod">
          <ac:chgData name="Daniel Bauer" userId="3bc5fc978a128217" providerId="LiveId" clId="{71C20FE0-C94A-4E6E-A226-5EEEDEEF5FEA}" dt="2024-02-02T12:19:51.213" v="1553" actId="478"/>
          <ac:spMkLst>
            <pc:docMk/>
            <pc:sldMk cId="287441369" sldId="261"/>
            <ac:spMk id="519" creationId="{983BCF20-E091-2931-E861-106160032D35}"/>
          </ac:spMkLst>
        </pc:spChg>
        <pc:spChg chg="add mod">
          <ac:chgData name="Daniel Bauer" userId="3bc5fc978a128217" providerId="LiveId" clId="{71C20FE0-C94A-4E6E-A226-5EEEDEEF5FEA}" dt="2024-02-02T14:10:54.500" v="1944" actId="165"/>
          <ac:spMkLst>
            <pc:docMk/>
            <pc:sldMk cId="287441369" sldId="261"/>
            <ac:spMk id="527" creationId="{D7E84DCA-6055-C8A5-1AEA-0575D7483E9D}"/>
          </ac:spMkLst>
        </pc:spChg>
        <pc:spChg chg="add mod">
          <ac:chgData name="Daniel Bauer" userId="3bc5fc978a128217" providerId="LiveId" clId="{71C20FE0-C94A-4E6E-A226-5EEEDEEF5FEA}" dt="2024-02-02T14:10:54.500" v="1944" actId="165"/>
          <ac:spMkLst>
            <pc:docMk/>
            <pc:sldMk cId="287441369" sldId="261"/>
            <ac:spMk id="528" creationId="{882F3C4E-3AB5-BD4D-DA8A-7B7A24ABB1A6}"/>
          </ac:spMkLst>
        </pc:spChg>
        <pc:spChg chg="add mod">
          <ac:chgData name="Daniel Bauer" userId="3bc5fc978a128217" providerId="LiveId" clId="{71C20FE0-C94A-4E6E-A226-5EEEDEEF5FEA}" dt="2024-02-02T14:10:54.500" v="1944" actId="165"/>
          <ac:spMkLst>
            <pc:docMk/>
            <pc:sldMk cId="287441369" sldId="261"/>
            <ac:spMk id="529" creationId="{0ECFE14C-C53F-3E95-ECEA-2EEA069B1612}"/>
          </ac:spMkLst>
        </pc:spChg>
        <pc:spChg chg="add mod">
          <ac:chgData name="Daniel Bauer" userId="3bc5fc978a128217" providerId="LiveId" clId="{71C20FE0-C94A-4E6E-A226-5EEEDEEF5FEA}" dt="2024-02-02T14:10:54.500" v="1944" actId="165"/>
          <ac:spMkLst>
            <pc:docMk/>
            <pc:sldMk cId="287441369" sldId="261"/>
            <ac:spMk id="533" creationId="{A7A08037-0886-3F00-D426-D56900FFE445}"/>
          </ac:spMkLst>
        </pc:spChg>
        <pc:spChg chg="add mod topLvl">
          <ac:chgData name="Daniel Bauer" userId="3bc5fc978a128217" providerId="LiveId" clId="{71C20FE0-C94A-4E6E-A226-5EEEDEEF5FEA}" dt="2024-02-02T14:11:55.671" v="1955" actId="164"/>
          <ac:spMkLst>
            <pc:docMk/>
            <pc:sldMk cId="287441369" sldId="261"/>
            <ac:spMk id="543" creationId="{9FCA9B3E-D300-5601-46DF-C4D3AD65D4B7}"/>
          </ac:spMkLst>
        </pc:spChg>
        <pc:spChg chg="add mod ord topLvl">
          <ac:chgData name="Daniel Bauer" userId="3bc5fc978a128217" providerId="LiveId" clId="{71C20FE0-C94A-4E6E-A226-5EEEDEEF5FEA}" dt="2024-02-02T14:11:55.671" v="1955" actId="164"/>
          <ac:spMkLst>
            <pc:docMk/>
            <pc:sldMk cId="287441369" sldId="261"/>
            <ac:spMk id="577" creationId="{D736A778-7076-4DC8-6FC9-7466C881E765}"/>
          </ac:spMkLst>
        </pc:spChg>
        <pc:spChg chg="add mod topLvl">
          <ac:chgData name="Daniel Bauer" userId="3bc5fc978a128217" providerId="LiveId" clId="{71C20FE0-C94A-4E6E-A226-5EEEDEEF5FEA}" dt="2024-02-02T14:03:23.191" v="1854" actId="164"/>
          <ac:spMkLst>
            <pc:docMk/>
            <pc:sldMk cId="287441369" sldId="261"/>
            <ac:spMk id="580" creationId="{4C36F33F-25D2-DE52-3479-84CAADC40F95}"/>
          </ac:spMkLst>
        </pc:spChg>
        <pc:spChg chg="add mod">
          <ac:chgData name="Daniel Bauer" userId="3bc5fc978a128217" providerId="LiveId" clId="{71C20FE0-C94A-4E6E-A226-5EEEDEEF5FEA}" dt="2024-02-02T14:15:29.360" v="1965" actId="1076"/>
          <ac:spMkLst>
            <pc:docMk/>
            <pc:sldMk cId="287441369" sldId="261"/>
            <ac:spMk id="624" creationId="{D2BED34A-1107-982F-FB65-4F86C8B0299C}"/>
          </ac:spMkLst>
        </pc:spChg>
        <pc:spChg chg="add mod">
          <ac:chgData name="Daniel Bauer" userId="3bc5fc978a128217" providerId="LiveId" clId="{71C20FE0-C94A-4E6E-A226-5EEEDEEF5FEA}" dt="2024-02-02T14:15:29.360" v="1965" actId="1076"/>
          <ac:spMkLst>
            <pc:docMk/>
            <pc:sldMk cId="287441369" sldId="261"/>
            <ac:spMk id="625" creationId="{38240C35-674F-0E39-D03E-C5AD1C973EDF}"/>
          </ac:spMkLst>
        </pc:spChg>
        <pc:spChg chg="add mod">
          <ac:chgData name="Daniel Bauer" userId="3bc5fc978a128217" providerId="LiveId" clId="{71C20FE0-C94A-4E6E-A226-5EEEDEEF5FEA}" dt="2024-02-02T14:12:53.765" v="1964" actId="1076"/>
          <ac:spMkLst>
            <pc:docMk/>
            <pc:sldMk cId="287441369" sldId="261"/>
            <ac:spMk id="633" creationId="{0A78E110-E965-B559-4776-0CB8CE31880A}"/>
          </ac:spMkLst>
        </pc:spChg>
        <pc:spChg chg="add mod">
          <ac:chgData name="Daniel Bauer" userId="3bc5fc978a128217" providerId="LiveId" clId="{71C20FE0-C94A-4E6E-A226-5EEEDEEF5FEA}" dt="2024-02-02T14:12:53.765" v="1964" actId="1076"/>
          <ac:spMkLst>
            <pc:docMk/>
            <pc:sldMk cId="287441369" sldId="261"/>
            <ac:spMk id="634" creationId="{5AD5C097-DA9B-5432-5631-1BF596CDAD3B}"/>
          </ac:spMkLst>
        </pc:spChg>
        <pc:grpChg chg="add del mod">
          <ac:chgData name="Daniel Bauer" userId="3bc5fc978a128217" providerId="LiveId" clId="{71C20FE0-C94A-4E6E-A226-5EEEDEEF5FEA}" dt="2024-02-02T10:01:10.611" v="832" actId="165"/>
          <ac:grpSpMkLst>
            <pc:docMk/>
            <pc:sldMk cId="287441369" sldId="261"/>
            <ac:grpSpMk id="4" creationId="{FA72B325-C1B5-8D2F-3566-58973EA20BD0}"/>
          </ac:grpSpMkLst>
        </pc:grpChg>
        <pc:grpChg chg="add del mod">
          <ac:chgData name="Daniel Bauer" userId="3bc5fc978a128217" providerId="LiveId" clId="{71C20FE0-C94A-4E6E-A226-5EEEDEEF5FEA}" dt="2024-02-02T10:02:37.819" v="843" actId="165"/>
          <ac:grpSpMkLst>
            <pc:docMk/>
            <pc:sldMk cId="287441369" sldId="261"/>
            <ac:grpSpMk id="6" creationId="{6DD4AA1E-92A6-29CC-7857-FF84D113F0BE}"/>
          </ac:grpSpMkLst>
        </pc:grpChg>
        <pc:grpChg chg="del mod">
          <ac:chgData name="Daniel Bauer" userId="3bc5fc978a128217" providerId="LiveId" clId="{71C20FE0-C94A-4E6E-A226-5EEEDEEF5FEA}" dt="2024-02-02T09:47:39.333" v="652" actId="478"/>
          <ac:grpSpMkLst>
            <pc:docMk/>
            <pc:sldMk cId="287441369" sldId="261"/>
            <ac:grpSpMk id="54" creationId="{805E25B6-2175-D422-9238-B098F7561BDE}"/>
          </ac:grpSpMkLst>
        </pc:grpChg>
        <pc:grpChg chg="add mod topLvl">
          <ac:chgData name="Daniel Bauer" userId="3bc5fc978a128217" providerId="LiveId" clId="{71C20FE0-C94A-4E6E-A226-5EEEDEEF5FEA}" dt="2024-02-02T13:51:10.809" v="1812" actId="165"/>
          <ac:grpSpMkLst>
            <pc:docMk/>
            <pc:sldMk cId="287441369" sldId="261"/>
            <ac:grpSpMk id="67" creationId="{A0A3DABE-A457-C384-64AD-93817620BBCF}"/>
          </ac:grpSpMkLst>
        </pc:grpChg>
        <pc:grpChg chg="add mod topLvl">
          <ac:chgData name="Daniel Bauer" userId="3bc5fc978a128217" providerId="LiveId" clId="{71C20FE0-C94A-4E6E-A226-5EEEDEEF5FEA}" dt="2024-02-02T13:51:10.809" v="1812" actId="165"/>
          <ac:grpSpMkLst>
            <pc:docMk/>
            <pc:sldMk cId="287441369" sldId="261"/>
            <ac:grpSpMk id="70" creationId="{9232F95E-C655-ABE5-0A01-2FEF24CE54CC}"/>
          </ac:grpSpMkLst>
        </pc:grpChg>
        <pc:grpChg chg="add del mod">
          <ac:chgData name="Daniel Bauer" userId="3bc5fc978a128217" providerId="LiveId" clId="{71C20FE0-C94A-4E6E-A226-5EEEDEEF5FEA}" dt="2024-02-02T10:09:22.995" v="915" actId="478"/>
          <ac:grpSpMkLst>
            <pc:docMk/>
            <pc:sldMk cId="287441369" sldId="261"/>
            <ac:grpSpMk id="73" creationId="{18BFDB99-F3E7-A261-A37C-E531161B88BE}"/>
          </ac:grpSpMkLst>
        </pc:grpChg>
        <pc:grpChg chg="add del mod topLvl">
          <ac:chgData name="Daniel Bauer" userId="3bc5fc978a128217" providerId="LiveId" clId="{71C20FE0-C94A-4E6E-A226-5EEEDEEF5FEA}" dt="2024-02-02T10:01:54.252" v="838" actId="478"/>
          <ac:grpSpMkLst>
            <pc:docMk/>
            <pc:sldMk cId="287441369" sldId="261"/>
            <ac:grpSpMk id="79" creationId="{5D6E8870-FE28-B37C-109E-B1700B7B6D43}"/>
          </ac:grpSpMkLst>
        </pc:grpChg>
        <pc:grpChg chg="add del mod topLvl">
          <ac:chgData name="Daniel Bauer" userId="3bc5fc978a128217" providerId="LiveId" clId="{71C20FE0-C94A-4E6E-A226-5EEEDEEF5FEA}" dt="2024-02-02T10:01:54.252" v="838" actId="478"/>
          <ac:grpSpMkLst>
            <pc:docMk/>
            <pc:sldMk cId="287441369" sldId="261"/>
            <ac:grpSpMk id="82" creationId="{45C0D734-9227-E399-86C4-4246D575A168}"/>
          </ac:grpSpMkLst>
        </pc:grpChg>
        <pc:grpChg chg="del">
          <ac:chgData name="Daniel Bauer" userId="3bc5fc978a128217" providerId="LiveId" clId="{71C20FE0-C94A-4E6E-A226-5EEEDEEF5FEA}" dt="2024-02-02T07:58:47.674" v="3" actId="478"/>
          <ac:grpSpMkLst>
            <pc:docMk/>
            <pc:sldMk cId="287441369" sldId="261"/>
            <ac:grpSpMk id="83" creationId="{A1431555-7403-0544-2AAB-FB34652E9937}"/>
          </ac:grpSpMkLst>
        </pc:grpChg>
        <pc:grpChg chg="add del mod topLvl">
          <ac:chgData name="Daniel Bauer" userId="3bc5fc978a128217" providerId="LiveId" clId="{71C20FE0-C94A-4E6E-A226-5EEEDEEF5FEA}" dt="2024-02-02T10:01:54.252" v="838" actId="478"/>
          <ac:grpSpMkLst>
            <pc:docMk/>
            <pc:sldMk cId="287441369" sldId="261"/>
            <ac:grpSpMk id="85" creationId="{6D15D4D6-77DC-12B3-5D32-3561AFDDF8D8}"/>
          </ac:grpSpMkLst>
        </pc:grpChg>
        <pc:grpChg chg="add del mod topLvl">
          <ac:chgData name="Daniel Bauer" userId="3bc5fc978a128217" providerId="LiveId" clId="{71C20FE0-C94A-4E6E-A226-5EEEDEEF5FEA}" dt="2024-02-02T10:01:55.575" v="839" actId="478"/>
          <ac:grpSpMkLst>
            <pc:docMk/>
            <pc:sldMk cId="287441369" sldId="261"/>
            <ac:grpSpMk id="88" creationId="{29B1B763-4F5F-81D9-C7C6-21FA93575407}"/>
          </ac:grpSpMkLst>
        </pc:grpChg>
        <pc:grpChg chg="del">
          <ac:chgData name="Daniel Bauer" userId="3bc5fc978a128217" providerId="LiveId" clId="{71C20FE0-C94A-4E6E-A226-5EEEDEEF5FEA}" dt="2024-02-02T08:34:36.919" v="48" actId="478"/>
          <ac:grpSpMkLst>
            <pc:docMk/>
            <pc:sldMk cId="287441369" sldId="261"/>
            <ac:grpSpMk id="90" creationId="{9EBAEF5C-85F3-A705-FCD5-8F9E464872DB}"/>
          </ac:grpSpMkLst>
        </pc:grpChg>
        <pc:grpChg chg="del">
          <ac:chgData name="Daniel Bauer" userId="3bc5fc978a128217" providerId="LiveId" clId="{71C20FE0-C94A-4E6E-A226-5EEEDEEF5FEA}" dt="2024-02-02T08:34:40.965" v="51" actId="478"/>
          <ac:grpSpMkLst>
            <pc:docMk/>
            <pc:sldMk cId="287441369" sldId="261"/>
            <ac:grpSpMk id="97" creationId="{5A45BC18-CBCE-1AF9-8622-9DBF6C6E526B}"/>
          </ac:grpSpMkLst>
        </pc:grpChg>
        <pc:grpChg chg="add del mod topLvl">
          <ac:chgData name="Daniel Bauer" userId="3bc5fc978a128217" providerId="LiveId" clId="{71C20FE0-C94A-4E6E-A226-5EEEDEEF5FEA}" dt="2024-02-02T10:02:29.916" v="842" actId="478"/>
          <ac:grpSpMkLst>
            <pc:docMk/>
            <pc:sldMk cId="287441369" sldId="261"/>
            <ac:grpSpMk id="100" creationId="{B320075B-2517-3E13-4FE5-831CCD408BF1}"/>
          </ac:grpSpMkLst>
        </pc:grpChg>
        <pc:grpChg chg="add del mod topLvl">
          <ac:chgData name="Daniel Bauer" userId="3bc5fc978a128217" providerId="LiveId" clId="{71C20FE0-C94A-4E6E-A226-5EEEDEEF5FEA}" dt="2024-02-02T10:02:29.916" v="842" actId="478"/>
          <ac:grpSpMkLst>
            <pc:docMk/>
            <pc:sldMk cId="287441369" sldId="261"/>
            <ac:grpSpMk id="103" creationId="{9ACCFAFB-8434-1155-F5BF-33EB2A41003A}"/>
          </ac:grpSpMkLst>
        </pc:grpChg>
        <pc:grpChg chg="add del mod">
          <ac:chgData name="Daniel Bauer" userId="3bc5fc978a128217" providerId="LiveId" clId="{71C20FE0-C94A-4E6E-A226-5EEEDEEF5FEA}" dt="2024-02-02T09:49:36.180" v="671" actId="165"/>
          <ac:grpSpMkLst>
            <pc:docMk/>
            <pc:sldMk cId="287441369" sldId="261"/>
            <ac:grpSpMk id="106" creationId="{12BEA80E-7A36-F8AC-0D78-23D2D6EB4A47}"/>
          </ac:grpSpMkLst>
        </pc:grpChg>
        <pc:grpChg chg="add del mod">
          <ac:chgData name="Daniel Bauer" userId="3bc5fc978a128217" providerId="LiveId" clId="{71C20FE0-C94A-4E6E-A226-5EEEDEEF5FEA}" dt="2024-02-02T09:52:03.753" v="717" actId="478"/>
          <ac:grpSpMkLst>
            <pc:docMk/>
            <pc:sldMk cId="287441369" sldId="261"/>
            <ac:grpSpMk id="109" creationId="{7F67B700-40B7-1855-1148-6D7ED5F89439}"/>
          </ac:grpSpMkLst>
        </pc:grpChg>
        <pc:grpChg chg="add del mod">
          <ac:chgData name="Daniel Bauer" userId="3bc5fc978a128217" providerId="LiveId" clId="{71C20FE0-C94A-4E6E-A226-5EEEDEEF5FEA}" dt="2024-02-02T09:51:53.756" v="714" actId="21"/>
          <ac:grpSpMkLst>
            <pc:docMk/>
            <pc:sldMk cId="287441369" sldId="261"/>
            <ac:grpSpMk id="123" creationId="{79FAE65B-D151-01FB-FA2C-5F34E5AF354E}"/>
          </ac:grpSpMkLst>
        </pc:grpChg>
        <pc:grpChg chg="add del mod topLvl">
          <ac:chgData name="Daniel Bauer" userId="3bc5fc978a128217" providerId="LiveId" clId="{71C20FE0-C94A-4E6E-A226-5EEEDEEF5FEA}" dt="2024-02-02T10:02:29.916" v="842" actId="478"/>
          <ac:grpSpMkLst>
            <pc:docMk/>
            <pc:sldMk cId="287441369" sldId="261"/>
            <ac:grpSpMk id="126" creationId="{79FAE65B-D151-01FB-FA2C-5F34E5AF354E}"/>
          </ac:grpSpMkLst>
        </pc:grpChg>
        <pc:grpChg chg="add del mod">
          <ac:chgData name="Daniel Bauer" userId="3bc5fc978a128217" providerId="LiveId" clId="{71C20FE0-C94A-4E6E-A226-5EEEDEEF5FEA}" dt="2024-02-02T09:02:55.685" v="332" actId="165"/>
          <ac:grpSpMkLst>
            <pc:docMk/>
            <pc:sldMk cId="287441369" sldId="261"/>
            <ac:grpSpMk id="157" creationId="{534C7DCE-39FE-9B08-3631-BB64433D519A}"/>
          </ac:grpSpMkLst>
        </pc:grpChg>
        <pc:grpChg chg="add mod topLvl">
          <ac:chgData name="Daniel Bauer" userId="3bc5fc978a128217" providerId="LiveId" clId="{71C20FE0-C94A-4E6E-A226-5EEEDEEF5FEA}" dt="2024-02-02T13:51:10.809" v="1812" actId="165"/>
          <ac:grpSpMkLst>
            <pc:docMk/>
            <pc:sldMk cId="287441369" sldId="261"/>
            <ac:grpSpMk id="159" creationId="{1FAE1385-D920-06D7-04FC-C35312A58E46}"/>
          </ac:grpSpMkLst>
        </pc:grpChg>
        <pc:grpChg chg="add del mod">
          <ac:chgData name="Daniel Bauer" userId="3bc5fc978a128217" providerId="LiveId" clId="{71C20FE0-C94A-4E6E-A226-5EEEDEEF5FEA}" dt="2024-02-02T09:48:46.301" v="659" actId="478"/>
          <ac:grpSpMkLst>
            <pc:docMk/>
            <pc:sldMk cId="287441369" sldId="261"/>
            <ac:grpSpMk id="161" creationId="{42F6D4DF-9749-DB4E-5DD6-6EECC4F47F50}"/>
          </ac:grpSpMkLst>
        </pc:grpChg>
        <pc:grpChg chg="add mod topLvl">
          <ac:chgData name="Daniel Bauer" userId="3bc5fc978a128217" providerId="LiveId" clId="{71C20FE0-C94A-4E6E-A226-5EEEDEEF5FEA}" dt="2024-02-02T13:55:42.500" v="1838" actId="165"/>
          <ac:grpSpMkLst>
            <pc:docMk/>
            <pc:sldMk cId="287441369" sldId="261"/>
            <ac:grpSpMk id="167" creationId="{0D48A87D-9293-15A9-6208-93D8E9E87CFF}"/>
          </ac:grpSpMkLst>
        </pc:grpChg>
        <pc:grpChg chg="add mod">
          <ac:chgData name="Daniel Bauer" userId="3bc5fc978a128217" providerId="LiveId" clId="{71C20FE0-C94A-4E6E-A226-5EEEDEEF5FEA}" dt="2024-02-02T10:13:20.960" v="981" actId="1076"/>
          <ac:grpSpMkLst>
            <pc:docMk/>
            <pc:sldMk cId="287441369" sldId="261"/>
            <ac:grpSpMk id="183" creationId="{7E778585-BF9E-AB94-2C58-561DC2D4EC65}"/>
          </ac:grpSpMkLst>
        </pc:grpChg>
        <pc:grpChg chg="add mod">
          <ac:chgData name="Daniel Bauer" userId="3bc5fc978a128217" providerId="LiveId" clId="{71C20FE0-C94A-4E6E-A226-5EEEDEEF5FEA}" dt="2024-02-02T10:13:20.960" v="981" actId="1076"/>
          <ac:grpSpMkLst>
            <pc:docMk/>
            <pc:sldMk cId="287441369" sldId="261"/>
            <ac:grpSpMk id="186" creationId="{C5EFE84E-342D-20CA-E611-EB6F9519CDE5}"/>
          </ac:grpSpMkLst>
        </pc:grpChg>
        <pc:grpChg chg="add mod topLvl">
          <ac:chgData name="Daniel Bauer" userId="3bc5fc978a128217" providerId="LiveId" clId="{71C20FE0-C94A-4E6E-A226-5EEEDEEF5FEA}" dt="2024-02-02T13:55:42.500" v="1838" actId="165"/>
          <ac:grpSpMkLst>
            <pc:docMk/>
            <pc:sldMk cId="287441369" sldId="261"/>
            <ac:grpSpMk id="189" creationId="{EF592A53-9625-E1E8-7C1C-241302606940}"/>
          </ac:grpSpMkLst>
        </pc:grpChg>
        <pc:grpChg chg="add mod topLvl">
          <ac:chgData name="Daniel Bauer" userId="3bc5fc978a128217" providerId="LiveId" clId="{71C20FE0-C94A-4E6E-A226-5EEEDEEF5FEA}" dt="2024-02-02T13:55:42.500" v="1838" actId="165"/>
          <ac:grpSpMkLst>
            <pc:docMk/>
            <pc:sldMk cId="287441369" sldId="261"/>
            <ac:grpSpMk id="193" creationId="{E454A065-CEA4-2005-17FD-5E18E4510A0D}"/>
          </ac:grpSpMkLst>
        </pc:grpChg>
        <pc:grpChg chg="add mod topLvl">
          <ac:chgData name="Daniel Bauer" userId="3bc5fc978a128217" providerId="LiveId" clId="{71C20FE0-C94A-4E6E-A226-5EEEDEEF5FEA}" dt="2024-02-02T13:55:42.500" v="1838" actId="165"/>
          <ac:grpSpMkLst>
            <pc:docMk/>
            <pc:sldMk cId="287441369" sldId="261"/>
            <ac:grpSpMk id="194" creationId="{3D595948-6011-6DBD-971D-B7A0CED997B9}"/>
          </ac:grpSpMkLst>
        </pc:grpChg>
        <pc:grpChg chg="add mod">
          <ac:chgData name="Daniel Bauer" userId="3bc5fc978a128217" providerId="LiveId" clId="{71C20FE0-C94A-4E6E-A226-5EEEDEEF5FEA}" dt="2024-02-02T10:13:20.960" v="981" actId="1076"/>
          <ac:grpSpMkLst>
            <pc:docMk/>
            <pc:sldMk cId="287441369" sldId="261"/>
            <ac:grpSpMk id="195" creationId="{A018BB4B-1812-362C-9974-3FACE2127F13}"/>
          </ac:grpSpMkLst>
        </pc:grpChg>
        <pc:grpChg chg="add del mod">
          <ac:chgData name="Daniel Bauer" userId="3bc5fc978a128217" providerId="LiveId" clId="{71C20FE0-C94A-4E6E-A226-5EEEDEEF5FEA}" dt="2024-02-02T10:14:49.279" v="991" actId="165"/>
          <ac:grpSpMkLst>
            <pc:docMk/>
            <pc:sldMk cId="287441369" sldId="261"/>
            <ac:grpSpMk id="229" creationId="{73911145-9E42-2ECB-AE2B-F17D5F3BDFFC}"/>
          </ac:grpSpMkLst>
        </pc:grpChg>
        <pc:grpChg chg="add del mod">
          <ac:chgData name="Daniel Bauer" userId="3bc5fc978a128217" providerId="LiveId" clId="{71C20FE0-C94A-4E6E-A226-5EEEDEEF5FEA}" dt="2024-02-02T10:14:08.986" v="990" actId="165"/>
          <ac:grpSpMkLst>
            <pc:docMk/>
            <pc:sldMk cId="287441369" sldId="261"/>
            <ac:grpSpMk id="230" creationId="{D526CBB1-59DD-F65F-0B79-2E7EB1AF23EA}"/>
          </ac:grpSpMkLst>
        </pc:grpChg>
        <pc:grpChg chg="del mod topLvl">
          <ac:chgData name="Daniel Bauer" userId="3bc5fc978a128217" providerId="LiveId" clId="{71C20FE0-C94A-4E6E-A226-5EEEDEEF5FEA}" dt="2024-02-02T10:18:37.721" v="1033" actId="478"/>
          <ac:grpSpMkLst>
            <pc:docMk/>
            <pc:sldMk cId="287441369" sldId="261"/>
            <ac:grpSpMk id="234" creationId="{1892C8C2-74C2-5EBA-E944-4DB737FA501E}"/>
          </ac:grpSpMkLst>
        </pc:grpChg>
        <pc:grpChg chg="del mod topLvl">
          <ac:chgData name="Daniel Bauer" userId="3bc5fc978a128217" providerId="LiveId" clId="{71C20FE0-C94A-4E6E-A226-5EEEDEEF5FEA}" dt="2024-02-02T10:18:37.721" v="1033" actId="478"/>
          <ac:grpSpMkLst>
            <pc:docMk/>
            <pc:sldMk cId="287441369" sldId="261"/>
            <ac:grpSpMk id="235" creationId="{54B72D01-5DE9-E9CA-DB79-53237F166B56}"/>
          </ac:grpSpMkLst>
        </pc:grpChg>
        <pc:grpChg chg="del mod topLvl">
          <ac:chgData name="Daniel Bauer" userId="3bc5fc978a128217" providerId="LiveId" clId="{71C20FE0-C94A-4E6E-A226-5EEEDEEF5FEA}" dt="2024-02-02T10:18:37.721" v="1033" actId="478"/>
          <ac:grpSpMkLst>
            <pc:docMk/>
            <pc:sldMk cId="287441369" sldId="261"/>
            <ac:grpSpMk id="236" creationId="{10583B5C-0ED6-FC08-6A37-8791D7979900}"/>
          </ac:grpSpMkLst>
        </pc:grpChg>
        <pc:grpChg chg="del mod topLvl">
          <ac:chgData name="Daniel Bauer" userId="3bc5fc978a128217" providerId="LiveId" clId="{71C20FE0-C94A-4E6E-A226-5EEEDEEF5FEA}" dt="2024-02-02T10:18:39.588" v="1034" actId="478"/>
          <ac:grpSpMkLst>
            <pc:docMk/>
            <pc:sldMk cId="287441369" sldId="261"/>
            <ac:grpSpMk id="237" creationId="{219E6A01-814E-FB1B-81E5-6A0D0A72F839}"/>
          </ac:grpSpMkLst>
        </pc:grpChg>
        <pc:grpChg chg="add del mod">
          <ac:chgData name="Daniel Bauer" userId="3bc5fc978a128217" providerId="LiveId" clId="{71C20FE0-C94A-4E6E-A226-5EEEDEEF5FEA}" dt="2024-02-02T10:16:45.107" v="1017" actId="165"/>
          <ac:grpSpMkLst>
            <pc:docMk/>
            <pc:sldMk cId="287441369" sldId="261"/>
            <ac:grpSpMk id="277" creationId="{2B5DBC9B-C9A0-2DBE-F7BE-A6EA65F075D3}"/>
          </ac:grpSpMkLst>
        </pc:grpChg>
        <pc:grpChg chg="add mod topLvl">
          <ac:chgData name="Daniel Bauer" userId="3bc5fc978a128217" providerId="LiveId" clId="{71C20FE0-C94A-4E6E-A226-5EEEDEEF5FEA}" dt="2024-02-02T13:55:42.500" v="1838" actId="165"/>
          <ac:grpSpMkLst>
            <pc:docMk/>
            <pc:sldMk cId="287441369" sldId="261"/>
            <ac:grpSpMk id="278" creationId="{92655570-6BFB-9273-F1B6-6E891BEEE88E}"/>
          </ac:grpSpMkLst>
        </pc:grpChg>
        <pc:grpChg chg="add mod topLvl">
          <ac:chgData name="Daniel Bauer" userId="3bc5fc978a128217" providerId="LiveId" clId="{71C20FE0-C94A-4E6E-A226-5EEEDEEF5FEA}" dt="2024-02-02T13:55:42.500" v="1838" actId="165"/>
          <ac:grpSpMkLst>
            <pc:docMk/>
            <pc:sldMk cId="287441369" sldId="261"/>
            <ac:grpSpMk id="281" creationId="{0E51AC88-491E-F222-607B-D106E4FE6AD3}"/>
          </ac:grpSpMkLst>
        </pc:grpChg>
        <pc:grpChg chg="add mod">
          <ac:chgData name="Daniel Bauer" userId="3bc5fc978a128217" providerId="LiveId" clId="{71C20FE0-C94A-4E6E-A226-5EEEDEEF5FEA}" dt="2024-02-02T13:51:10.809" v="1812" actId="165"/>
          <ac:grpSpMkLst>
            <pc:docMk/>
            <pc:sldMk cId="287441369" sldId="261"/>
            <ac:grpSpMk id="291" creationId="{B476DAA9-3769-5A3D-61BA-10ACD795A01E}"/>
          </ac:grpSpMkLst>
        </pc:grpChg>
        <pc:grpChg chg="add mod">
          <ac:chgData name="Daniel Bauer" userId="3bc5fc978a128217" providerId="LiveId" clId="{71C20FE0-C94A-4E6E-A226-5EEEDEEF5FEA}" dt="2024-02-02T13:51:10.809" v="1812" actId="165"/>
          <ac:grpSpMkLst>
            <pc:docMk/>
            <pc:sldMk cId="287441369" sldId="261"/>
            <ac:grpSpMk id="294" creationId="{64152E17-7111-D4A6-0022-44136446B9D0}"/>
          </ac:grpSpMkLst>
        </pc:grpChg>
        <pc:grpChg chg="add mod">
          <ac:chgData name="Daniel Bauer" userId="3bc5fc978a128217" providerId="LiveId" clId="{71C20FE0-C94A-4E6E-A226-5EEEDEEF5FEA}" dt="2024-02-02T14:10:51.287" v="1943" actId="165"/>
          <ac:grpSpMkLst>
            <pc:docMk/>
            <pc:sldMk cId="287441369" sldId="261"/>
            <ac:grpSpMk id="300" creationId="{7FFEEABB-43A6-CB45-7F67-18254C72E0B8}"/>
          </ac:grpSpMkLst>
        </pc:grpChg>
        <pc:grpChg chg="add mod">
          <ac:chgData name="Daniel Bauer" userId="3bc5fc978a128217" providerId="LiveId" clId="{71C20FE0-C94A-4E6E-A226-5EEEDEEF5FEA}" dt="2024-02-02T14:10:51.287" v="1943" actId="165"/>
          <ac:grpSpMkLst>
            <pc:docMk/>
            <pc:sldMk cId="287441369" sldId="261"/>
            <ac:grpSpMk id="303" creationId="{56E91B26-9E96-72A1-1BD5-F6077C960107}"/>
          </ac:grpSpMkLst>
        </pc:grpChg>
        <pc:grpChg chg="add mod">
          <ac:chgData name="Daniel Bauer" userId="3bc5fc978a128217" providerId="LiveId" clId="{71C20FE0-C94A-4E6E-A226-5EEEDEEF5FEA}" dt="2024-02-02T14:10:51.287" v="1943" actId="165"/>
          <ac:grpSpMkLst>
            <pc:docMk/>
            <pc:sldMk cId="287441369" sldId="261"/>
            <ac:grpSpMk id="306" creationId="{DBF225B0-CA3B-41BE-F07E-FE9319597312}"/>
          </ac:grpSpMkLst>
        </pc:grpChg>
        <pc:grpChg chg="add mod">
          <ac:chgData name="Daniel Bauer" userId="3bc5fc978a128217" providerId="LiveId" clId="{71C20FE0-C94A-4E6E-A226-5EEEDEEF5FEA}" dt="2024-02-02T14:10:51.287" v="1943" actId="165"/>
          <ac:grpSpMkLst>
            <pc:docMk/>
            <pc:sldMk cId="287441369" sldId="261"/>
            <ac:grpSpMk id="309" creationId="{B59F9BFA-3F67-D277-1345-A862E7B57790}"/>
          </ac:grpSpMkLst>
        </pc:grpChg>
        <pc:grpChg chg="add mod">
          <ac:chgData name="Daniel Bauer" userId="3bc5fc978a128217" providerId="LiveId" clId="{71C20FE0-C94A-4E6E-A226-5EEEDEEF5FEA}" dt="2024-02-02T14:10:51.287" v="1943" actId="165"/>
          <ac:grpSpMkLst>
            <pc:docMk/>
            <pc:sldMk cId="287441369" sldId="261"/>
            <ac:grpSpMk id="343" creationId="{5BABDAFB-EB70-50D1-A325-138AECAAC7FA}"/>
          </ac:grpSpMkLst>
        </pc:grpChg>
        <pc:grpChg chg="add mod">
          <ac:chgData name="Daniel Bauer" userId="3bc5fc978a128217" providerId="LiveId" clId="{71C20FE0-C94A-4E6E-A226-5EEEDEEF5FEA}" dt="2024-02-02T14:10:51.287" v="1943" actId="165"/>
          <ac:grpSpMkLst>
            <pc:docMk/>
            <pc:sldMk cId="287441369" sldId="261"/>
            <ac:grpSpMk id="346" creationId="{2B8DDBBA-306E-0F10-AC69-77C5FD9F323E}"/>
          </ac:grpSpMkLst>
        </pc:grpChg>
        <pc:grpChg chg="add del mod">
          <ac:chgData name="Daniel Bauer" userId="3bc5fc978a128217" providerId="LiveId" clId="{71C20FE0-C94A-4E6E-A226-5EEEDEEF5FEA}" dt="2024-02-02T14:02:09.302" v="1843" actId="165"/>
          <ac:grpSpMkLst>
            <pc:docMk/>
            <pc:sldMk cId="287441369" sldId="261"/>
            <ac:grpSpMk id="412" creationId="{9CEEAB3E-C708-4C77-8918-9C6A0FAD2053}"/>
          </ac:grpSpMkLst>
        </pc:grpChg>
        <pc:grpChg chg="add del mod">
          <ac:chgData name="Daniel Bauer" userId="3bc5fc978a128217" providerId="LiveId" clId="{71C20FE0-C94A-4E6E-A226-5EEEDEEF5FEA}" dt="2024-02-02T13:41:58.075" v="1758" actId="165"/>
          <ac:grpSpMkLst>
            <pc:docMk/>
            <pc:sldMk cId="287441369" sldId="261"/>
            <ac:grpSpMk id="418" creationId="{577A59AD-4A89-2311-42B1-F9BE670D749C}"/>
          </ac:grpSpMkLst>
        </pc:grpChg>
        <pc:grpChg chg="add del mod">
          <ac:chgData name="Daniel Bauer" userId="3bc5fc978a128217" providerId="LiveId" clId="{71C20FE0-C94A-4E6E-A226-5EEEDEEF5FEA}" dt="2024-02-02T14:02:09.302" v="1843" actId="165"/>
          <ac:grpSpMkLst>
            <pc:docMk/>
            <pc:sldMk cId="287441369" sldId="261"/>
            <ac:grpSpMk id="428" creationId="{4F13C832-1C94-73E9-6F91-689231B032EA}"/>
          </ac:grpSpMkLst>
        </pc:grpChg>
        <pc:grpChg chg="add mod">
          <ac:chgData name="Daniel Bauer" userId="3bc5fc978a128217" providerId="LiveId" clId="{71C20FE0-C94A-4E6E-A226-5EEEDEEF5FEA}" dt="2024-02-02T14:10:54.500" v="1944" actId="165"/>
          <ac:grpSpMkLst>
            <pc:docMk/>
            <pc:sldMk cId="287441369" sldId="261"/>
            <ac:grpSpMk id="472" creationId="{06574FC5-E19D-8777-6753-BB950F455B19}"/>
          </ac:grpSpMkLst>
        </pc:grpChg>
        <pc:grpChg chg="add del mod">
          <ac:chgData name="Daniel Bauer" userId="3bc5fc978a128217" providerId="LiveId" clId="{71C20FE0-C94A-4E6E-A226-5EEEDEEF5FEA}" dt="2024-02-02T12:19:56.959" v="1556" actId="478"/>
          <ac:grpSpMkLst>
            <pc:docMk/>
            <pc:sldMk cId="287441369" sldId="261"/>
            <ac:grpSpMk id="475" creationId="{A10FF4DE-F904-6032-3AA8-BA992DD09B68}"/>
          </ac:grpSpMkLst>
        </pc:grpChg>
        <pc:grpChg chg="add del mod">
          <ac:chgData name="Daniel Bauer" userId="3bc5fc978a128217" providerId="LiveId" clId="{71C20FE0-C94A-4E6E-A226-5EEEDEEF5FEA}" dt="2024-02-02T12:19:38.814" v="1547" actId="478"/>
          <ac:grpSpMkLst>
            <pc:docMk/>
            <pc:sldMk cId="287441369" sldId="261"/>
            <ac:grpSpMk id="478" creationId="{E3A2A3D2-A2C0-0F4E-E41D-6646CC3AC7F2}"/>
          </ac:grpSpMkLst>
        </pc:grpChg>
        <pc:grpChg chg="add del mod">
          <ac:chgData name="Daniel Bauer" userId="3bc5fc978a128217" providerId="LiveId" clId="{71C20FE0-C94A-4E6E-A226-5EEEDEEF5FEA}" dt="2024-02-02T12:19:56.132" v="1555" actId="478"/>
          <ac:grpSpMkLst>
            <pc:docMk/>
            <pc:sldMk cId="287441369" sldId="261"/>
            <ac:grpSpMk id="481" creationId="{7C120053-64CA-F880-11A1-1F9958A41544}"/>
          </ac:grpSpMkLst>
        </pc:grpChg>
        <pc:grpChg chg="add del mod">
          <ac:chgData name="Daniel Bauer" userId="3bc5fc978a128217" providerId="LiveId" clId="{71C20FE0-C94A-4E6E-A226-5EEEDEEF5FEA}" dt="2024-02-02T12:19:53.360" v="1554" actId="478"/>
          <ac:grpSpMkLst>
            <pc:docMk/>
            <pc:sldMk cId="287441369" sldId="261"/>
            <ac:grpSpMk id="509" creationId="{6B23C50B-E5CC-CAA4-5714-EE4D34B72C2F}"/>
          </ac:grpSpMkLst>
        </pc:grpChg>
        <pc:grpChg chg="add del mod">
          <ac:chgData name="Daniel Bauer" userId="3bc5fc978a128217" providerId="LiveId" clId="{71C20FE0-C94A-4E6E-A226-5EEEDEEF5FEA}" dt="2024-02-02T12:19:53.360" v="1554" actId="478"/>
          <ac:grpSpMkLst>
            <pc:docMk/>
            <pc:sldMk cId="287441369" sldId="261"/>
            <ac:grpSpMk id="512" creationId="{C2C7DC57-1AA3-7A02-996C-274BF3C666B5}"/>
          </ac:grpSpMkLst>
        </pc:grpChg>
        <pc:grpChg chg="add mod topLvl">
          <ac:chgData name="Daniel Bauer" userId="3bc5fc978a128217" providerId="LiveId" clId="{71C20FE0-C94A-4E6E-A226-5EEEDEEF5FEA}" dt="2024-02-02T14:11:40.321" v="1952" actId="164"/>
          <ac:grpSpMkLst>
            <pc:docMk/>
            <pc:sldMk cId="287441369" sldId="261"/>
            <ac:grpSpMk id="534" creationId="{B46FC1DF-3629-994F-B533-9F8711C9A9B8}"/>
          </ac:grpSpMkLst>
        </pc:grpChg>
        <pc:grpChg chg="add del mod">
          <ac:chgData name="Daniel Bauer" userId="3bc5fc978a128217" providerId="LiveId" clId="{71C20FE0-C94A-4E6E-A226-5EEEDEEF5FEA}" dt="2024-02-02T12:24:25.375" v="1582" actId="165"/>
          <ac:grpSpMkLst>
            <pc:docMk/>
            <pc:sldMk cId="287441369" sldId="261"/>
            <ac:grpSpMk id="535" creationId="{848959BD-31F5-59AD-D62B-99E3BCDB634F}"/>
          </ac:grpSpMkLst>
        </pc:grpChg>
        <pc:grpChg chg="add mod">
          <ac:chgData name="Daniel Bauer" userId="3bc5fc978a128217" providerId="LiveId" clId="{71C20FE0-C94A-4E6E-A226-5EEEDEEF5FEA}" dt="2024-02-02T12:25:07.655" v="1592" actId="164"/>
          <ac:grpSpMkLst>
            <pc:docMk/>
            <pc:sldMk cId="287441369" sldId="261"/>
            <ac:grpSpMk id="536" creationId="{14510068-EC49-FA8C-5B0F-B2308D940F28}"/>
          </ac:grpSpMkLst>
        </pc:grpChg>
        <pc:grpChg chg="add mod">
          <ac:chgData name="Daniel Bauer" userId="3bc5fc978a128217" providerId="LiveId" clId="{71C20FE0-C94A-4E6E-A226-5EEEDEEF5FEA}" dt="2024-02-02T12:25:07.237" v="1591" actId="164"/>
          <ac:grpSpMkLst>
            <pc:docMk/>
            <pc:sldMk cId="287441369" sldId="261"/>
            <ac:grpSpMk id="537" creationId="{BF332180-8EF3-338F-5762-4364FD211958}"/>
          </ac:grpSpMkLst>
        </pc:grpChg>
        <pc:grpChg chg="add mod">
          <ac:chgData name="Daniel Bauer" userId="3bc5fc978a128217" providerId="LiveId" clId="{71C20FE0-C94A-4E6E-A226-5EEEDEEF5FEA}" dt="2024-02-02T12:25:06.765" v="1590" actId="164"/>
          <ac:grpSpMkLst>
            <pc:docMk/>
            <pc:sldMk cId="287441369" sldId="261"/>
            <ac:grpSpMk id="538" creationId="{F0D8E6FE-47B8-3057-96C3-8CB7F13FDDCA}"/>
          </ac:grpSpMkLst>
        </pc:grpChg>
        <pc:grpChg chg="add del mod">
          <ac:chgData name="Daniel Bauer" userId="3bc5fc978a128217" providerId="LiveId" clId="{71C20FE0-C94A-4E6E-A226-5EEEDEEF5FEA}" dt="2024-02-02T12:25:26.373" v="1596" actId="165"/>
          <ac:grpSpMkLst>
            <pc:docMk/>
            <pc:sldMk cId="287441369" sldId="261"/>
            <ac:grpSpMk id="539" creationId="{423F6527-DEFD-712D-3C6B-EF94C18EA6DD}"/>
          </ac:grpSpMkLst>
        </pc:grpChg>
        <pc:grpChg chg="add mod topLvl">
          <ac:chgData name="Daniel Bauer" userId="3bc5fc978a128217" providerId="LiveId" clId="{71C20FE0-C94A-4E6E-A226-5EEEDEEF5FEA}" dt="2024-02-02T14:11:55.671" v="1955" actId="164"/>
          <ac:grpSpMkLst>
            <pc:docMk/>
            <pc:sldMk cId="287441369" sldId="261"/>
            <ac:grpSpMk id="540" creationId="{97315BA5-31C4-6170-3B4E-5219044A14AD}"/>
          </ac:grpSpMkLst>
        </pc:grpChg>
        <pc:grpChg chg="add mod topLvl">
          <ac:chgData name="Daniel Bauer" userId="3bc5fc978a128217" providerId="LiveId" clId="{71C20FE0-C94A-4E6E-A226-5EEEDEEF5FEA}" dt="2024-02-02T14:11:44.844" v="1953" actId="164"/>
          <ac:grpSpMkLst>
            <pc:docMk/>
            <pc:sldMk cId="287441369" sldId="261"/>
            <ac:grpSpMk id="541" creationId="{1B1EEB65-D569-D122-FDF6-687533BAA379}"/>
          </ac:grpSpMkLst>
        </pc:grpChg>
        <pc:grpChg chg="add mod topLvl">
          <ac:chgData name="Daniel Bauer" userId="3bc5fc978a128217" providerId="LiveId" clId="{71C20FE0-C94A-4E6E-A226-5EEEDEEF5FEA}" dt="2024-02-02T14:11:49.597" v="1954" actId="164"/>
          <ac:grpSpMkLst>
            <pc:docMk/>
            <pc:sldMk cId="287441369" sldId="261"/>
            <ac:grpSpMk id="542" creationId="{F682DDCD-7D12-77E6-F2FE-F7EF711D7438}"/>
          </ac:grpSpMkLst>
        </pc:grpChg>
        <pc:grpChg chg="add del mod">
          <ac:chgData name="Daniel Bauer" userId="3bc5fc978a128217" providerId="LiveId" clId="{71C20FE0-C94A-4E6E-A226-5EEEDEEF5FEA}" dt="2024-02-02T14:02:09.302" v="1843" actId="165"/>
          <ac:grpSpMkLst>
            <pc:docMk/>
            <pc:sldMk cId="287441369" sldId="261"/>
            <ac:grpSpMk id="581" creationId="{960EA60C-89AF-940C-A261-998BF8DE6554}"/>
          </ac:grpSpMkLst>
        </pc:grpChg>
        <pc:grpChg chg="add del mod">
          <ac:chgData name="Daniel Bauer" userId="3bc5fc978a128217" providerId="LiveId" clId="{71C20FE0-C94A-4E6E-A226-5EEEDEEF5FEA}" dt="2024-02-02T14:10:51.287" v="1943" actId="165"/>
          <ac:grpSpMkLst>
            <pc:docMk/>
            <pc:sldMk cId="287441369" sldId="261"/>
            <ac:grpSpMk id="619" creationId="{4071E350-8333-6B70-2F41-7C113111002F}"/>
          </ac:grpSpMkLst>
        </pc:grpChg>
        <pc:grpChg chg="add del mod">
          <ac:chgData name="Daniel Bauer" userId="3bc5fc978a128217" providerId="LiveId" clId="{71C20FE0-C94A-4E6E-A226-5EEEDEEF5FEA}" dt="2024-02-02T14:10:54.500" v="1944" actId="165"/>
          <ac:grpSpMkLst>
            <pc:docMk/>
            <pc:sldMk cId="287441369" sldId="261"/>
            <ac:grpSpMk id="620" creationId="{BB7504FB-AFA4-E861-BC64-B0DF9AE1F5AA}"/>
          </ac:grpSpMkLst>
        </pc:grpChg>
        <pc:grpChg chg="add del mod">
          <ac:chgData name="Daniel Bauer" userId="3bc5fc978a128217" providerId="LiveId" clId="{71C20FE0-C94A-4E6E-A226-5EEEDEEF5FEA}" dt="2024-02-02T13:51:10.809" v="1812" actId="165"/>
          <ac:grpSpMkLst>
            <pc:docMk/>
            <pc:sldMk cId="287441369" sldId="261"/>
            <ac:grpSpMk id="621" creationId="{B6E905D2-E1C3-9E6A-A0B9-3315E2E13C39}"/>
          </ac:grpSpMkLst>
        </pc:grpChg>
        <pc:grpChg chg="add del mod">
          <ac:chgData name="Daniel Bauer" userId="3bc5fc978a128217" providerId="LiveId" clId="{71C20FE0-C94A-4E6E-A226-5EEEDEEF5FEA}" dt="2024-02-02T13:55:42.500" v="1838" actId="165"/>
          <ac:grpSpMkLst>
            <pc:docMk/>
            <pc:sldMk cId="287441369" sldId="261"/>
            <ac:grpSpMk id="622" creationId="{B9CF5364-BCEF-0F24-861F-2D853872E41C}"/>
          </ac:grpSpMkLst>
        </pc:grpChg>
        <pc:grpChg chg="add mod">
          <ac:chgData name="Daniel Bauer" userId="3bc5fc978a128217" providerId="LiveId" clId="{71C20FE0-C94A-4E6E-A226-5EEEDEEF5FEA}" dt="2024-02-02T14:12:53.765" v="1964" actId="1076"/>
          <ac:grpSpMkLst>
            <pc:docMk/>
            <pc:sldMk cId="287441369" sldId="261"/>
            <ac:grpSpMk id="630" creationId="{23F28007-55B9-92AC-5207-0A5004CC3019}"/>
          </ac:grpSpMkLst>
        </pc:grpChg>
        <pc:grpChg chg="add mod">
          <ac:chgData name="Daniel Bauer" userId="3bc5fc978a128217" providerId="LiveId" clId="{71C20FE0-C94A-4E6E-A226-5EEEDEEF5FEA}" dt="2024-02-02T14:12:53.765" v="1964" actId="1076"/>
          <ac:grpSpMkLst>
            <pc:docMk/>
            <pc:sldMk cId="287441369" sldId="261"/>
            <ac:grpSpMk id="631" creationId="{B3BA1D4E-8690-A2D6-5778-71F295D6C7C2}"/>
          </ac:grpSpMkLst>
        </pc:grpChg>
        <pc:grpChg chg="add mod">
          <ac:chgData name="Daniel Bauer" userId="3bc5fc978a128217" providerId="LiveId" clId="{71C20FE0-C94A-4E6E-A226-5EEEDEEF5FEA}" dt="2024-02-02T14:12:53.765" v="1964" actId="1076"/>
          <ac:grpSpMkLst>
            <pc:docMk/>
            <pc:sldMk cId="287441369" sldId="261"/>
            <ac:grpSpMk id="632" creationId="{FA0D9A91-BA5F-FE8A-4F10-A32990B2BD2A}"/>
          </ac:grpSpMkLst>
        </pc:grpChg>
        <pc:grpChg chg="add mod">
          <ac:chgData name="Daniel Bauer" userId="3bc5fc978a128217" providerId="LiveId" clId="{71C20FE0-C94A-4E6E-A226-5EEEDEEF5FEA}" dt="2024-02-02T14:15:34.267" v="1966" actId="1076"/>
          <ac:grpSpMkLst>
            <pc:docMk/>
            <pc:sldMk cId="287441369" sldId="261"/>
            <ac:grpSpMk id="646" creationId="{6C1B13A2-A3E6-9CBA-9504-907B893D0571}"/>
          </ac:grpSpMkLst>
        </pc:grpChg>
        <pc:grpChg chg="add mod">
          <ac:chgData name="Daniel Bauer" userId="3bc5fc978a128217" providerId="LiveId" clId="{71C20FE0-C94A-4E6E-A226-5EEEDEEF5FEA}" dt="2024-02-02T14:15:34.267" v="1966" actId="1076"/>
          <ac:grpSpMkLst>
            <pc:docMk/>
            <pc:sldMk cId="287441369" sldId="261"/>
            <ac:grpSpMk id="647" creationId="{383C01DE-CD79-9239-FBE7-6C474E50092F}"/>
          </ac:grpSpMkLst>
        </pc:grpChg>
        <pc:grpChg chg="add mod">
          <ac:chgData name="Daniel Bauer" userId="3bc5fc978a128217" providerId="LiveId" clId="{71C20FE0-C94A-4E6E-A226-5EEEDEEF5FEA}" dt="2024-02-02T14:15:34.267" v="1966" actId="1076"/>
          <ac:grpSpMkLst>
            <pc:docMk/>
            <pc:sldMk cId="287441369" sldId="261"/>
            <ac:grpSpMk id="648" creationId="{1099808D-E371-CBDA-EE65-9A59E1A19188}"/>
          </ac:grpSpMkLst>
        </pc:grpChg>
        <pc:grpChg chg="add mod">
          <ac:chgData name="Daniel Bauer" userId="3bc5fc978a128217" providerId="LiveId" clId="{71C20FE0-C94A-4E6E-A226-5EEEDEEF5FEA}" dt="2024-02-02T14:15:34.267" v="1966" actId="1076"/>
          <ac:grpSpMkLst>
            <pc:docMk/>
            <pc:sldMk cId="287441369" sldId="261"/>
            <ac:grpSpMk id="649" creationId="{BDF3885E-D8F7-886C-06B0-64666C66DB0F}"/>
          </ac:grpSpMkLst>
        </pc:grpChg>
        <pc:picChg chg="mod">
          <ac:chgData name="Daniel Bauer" userId="3bc5fc978a128217" providerId="LiveId" clId="{71C20FE0-C94A-4E6E-A226-5EEEDEEF5FEA}" dt="2024-02-02T13:51:10.809" v="1812" actId="165"/>
          <ac:picMkLst>
            <pc:docMk/>
            <pc:sldMk cId="287441369" sldId="261"/>
            <ac:picMk id="71" creationId="{4022C2C2-021F-ACA1-F780-B7E2752E4A44}"/>
          </ac:picMkLst>
        </pc:picChg>
        <pc:picChg chg="mod">
          <ac:chgData name="Daniel Bauer" userId="3bc5fc978a128217" providerId="LiveId" clId="{71C20FE0-C94A-4E6E-A226-5EEEDEEF5FEA}" dt="2024-02-02T10:08:20.429" v="895"/>
          <ac:picMkLst>
            <pc:docMk/>
            <pc:sldMk cId="287441369" sldId="261"/>
            <ac:picMk id="74" creationId="{180226C8-6D21-A030-6C06-D818F84D0414}"/>
          </ac:picMkLst>
        </pc:picChg>
        <pc:picChg chg="mod">
          <ac:chgData name="Daniel Bauer" userId="3bc5fc978a128217" providerId="LiveId" clId="{71C20FE0-C94A-4E6E-A226-5EEEDEEF5FEA}" dt="2024-02-02T10:01:10.611" v="832" actId="165"/>
          <ac:picMkLst>
            <pc:docMk/>
            <pc:sldMk cId="287441369" sldId="261"/>
            <ac:picMk id="83" creationId="{F8B5B609-0DBD-D649-1AF8-F583B7B6005A}"/>
          </ac:picMkLst>
        </pc:picChg>
        <pc:picChg chg="mod">
          <ac:chgData name="Daniel Bauer" userId="3bc5fc978a128217" providerId="LiveId" clId="{71C20FE0-C94A-4E6E-A226-5EEEDEEF5FEA}" dt="2024-02-02T10:01:10.611" v="832" actId="165"/>
          <ac:picMkLst>
            <pc:docMk/>
            <pc:sldMk cId="287441369" sldId="261"/>
            <ac:picMk id="86" creationId="{53E3E751-C510-FB4F-5DEA-D630CE399447}"/>
          </ac:picMkLst>
        </pc:picChg>
        <pc:picChg chg="mod">
          <ac:chgData name="Daniel Bauer" userId="3bc5fc978a128217" providerId="LiveId" clId="{71C20FE0-C94A-4E6E-A226-5EEEDEEF5FEA}" dt="2024-02-02T10:01:10.611" v="832" actId="165"/>
          <ac:picMkLst>
            <pc:docMk/>
            <pc:sldMk cId="287441369" sldId="261"/>
            <ac:picMk id="89" creationId="{AFF7ABC0-FCAF-7C0A-DA7F-3572A3A3EFDD}"/>
          </ac:picMkLst>
        </pc:picChg>
        <pc:picChg chg="mod topLvl">
          <ac:chgData name="Daniel Bauer" userId="3bc5fc978a128217" providerId="LiveId" clId="{71C20FE0-C94A-4E6E-A226-5EEEDEEF5FEA}" dt="2024-02-02T10:01:10.611" v="832" actId="165"/>
          <ac:picMkLst>
            <pc:docMk/>
            <pc:sldMk cId="287441369" sldId="261"/>
            <ac:picMk id="104" creationId="{A196EAD3-EDB8-9F71-B857-63DBB6A7B4ED}"/>
          </ac:picMkLst>
        </pc:picChg>
        <pc:picChg chg="del mod topLvl">
          <ac:chgData name="Daniel Bauer" userId="3bc5fc978a128217" providerId="LiveId" clId="{71C20FE0-C94A-4E6E-A226-5EEEDEEF5FEA}" dt="2024-02-02T09:49:52.404" v="677" actId="478"/>
          <ac:picMkLst>
            <pc:docMk/>
            <pc:sldMk cId="287441369" sldId="261"/>
            <ac:picMk id="107" creationId="{55761E4C-9BFE-96A3-147A-D9DAE68D5DB3}"/>
          </ac:picMkLst>
        </pc:picChg>
        <pc:picChg chg="mod">
          <ac:chgData name="Daniel Bauer" userId="3bc5fc978a128217" providerId="LiveId" clId="{71C20FE0-C94A-4E6E-A226-5EEEDEEF5FEA}" dt="2024-02-02T09:48:47.268" v="660"/>
          <ac:picMkLst>
            <pc:docMk/>
            <pc:sldMk cId="287441369" sldId="261"/>
            <ac:picMk id="110" creationId="{568E4C91-CF62-10EB-1423-821AAC4720ED}"/>
          </ac:picMkLst>
        </pc:picChg>
        <pc:picChg chg="mod">
          <ac:chgData name="Daniel Bauer" userId="3bc5fc978a128217" providerId="LiveId" clId="{71C20FE0-C94A-4E6E-A226-5EEEDEEF5FEA}" dt="2024-02-02T09:51:16.183" v="703"/>
          <ac:picMkLst>
            <pc:docMk/>
            <pc:sldMk cId="287441369" sldId="261"/>
            <ac:picMk id="124" creationId="{A44AFEC3-DDE8-0774-1CEB-39C79ABCB819}"/>
          </ac:picMkLst>
        </pc:picChg>
        <pc:picChg chg="mod">
          <ac:chgData name="Daniel Bauer" userId="3bc5fc978a128217" providerId="LiveId" clId="{71C20FE0-C94A-4E6E-A226-5EEEDEEF5FEA}" dt="2024-02-02T10:01:10.611" v="832" actId="165"/>
          <ac:picMkLst>
            <pc:docMk/>
            <pc:sldMk cId="287441369" sldId="261"/>
            <ac:picMk id="127" creationId="{A44AFEC3-DDE8-0774-1CEB-39C79ABCB819}"/>
          </ac:picMkLst>
        </pc:picChg>
        <pc:picChg chg="add del mod">
          <ac:chgData name="Daniel Bauer" userId="3bc5fc978a128217" providerId="LiveId" clId="{71C20FE0-C94A-4E6E-A226-5EEEDEEF5FEA}" dt="2024-02-02T08:45:49.798" v="157" actId="478"/>
          <ac:picMkLst>
            <pc:docMk/>
            <pc:sldMk cId="287441369" sldId="261"/>
            <ac:picMk id="129" creationId="{E088AA10-738C-9DDB-CF0C-820B67B737F7}"/>
          </ac:picMkLst>
        </pc:picChg>
        <pc:picChg chg="add del mod">
          <ac:chgData name="Daniel Bauer" userId="3bc5fc978a128217" providerId="LiveId" clId="{71C20FE0-C94A-4E6E-A226-5EEEDEEF5FEA}" dt="2024-02-02T09:47:30.171" v="651" actId="478"/>
          <ac:picMkLst>
            <pc:docMk/>
            <pc:sldMk cId="287441369" sldId="261"/>
            <ac:picMk id="131" creationId="{103B0006-37E6-4BAE-3889-0EE48688324B}"/>
          </ac:picMkLst>
        </pc:picChg>
        <pc:picChg chg="add del mod">
          <ac:chgData name="Daniel Bauer" userId="3bc5fc978a128217" providerId="LiveId" clId="{71C20FE0-C94A-4E6E-A226-5EEEDEEF5FEA}" dt="2024-02-02T09:47:30.171" v="651" actId="478"/>
          <ac:picMkLst>
            <pc:docMk/>
            <pc:sldMk cId="287441369" sldId="261"/>
            <ac:picMk id="133" creationId="{1BB65B3E-69AE-863F-0F23-2DC235E6783B}"/>
          </ac:picMkLst>
        </pc:picChg>
        <pc:picChg chg="add del mod">
          <ac:chgData name="Daniel Bauer" userId="3bc5fc978a128217" providerId="LiveId" clId="{71C20FE0-C94A-4E6E-A226-5EEEDEEF5FEA}" dt="2024-02-02T08:51:22.745" v="179" actId="478"/>
          <ac:picMkLst>
            <pc:docMk/>
            <pc:sldMk cId="287441369" sldId="261"/>
            <ac:picMk id="135" creationId="{AF7AE6EA-FEA9-9DF6-81C7-91DC4F4D9B15}"/>
          </ac:picMkLst>
        </pc:picChg>
        <pc:picChg chg="add del mod">
          <ac:chgData name="Daniel Bauer" userId="3bc5fc978a128217" providerId="LiveId" clId="{71C20FE0-C94A-4E6E-A226-5EEEDEEF5FEA}" dt="2024-02-02T08:51:30.071" v="183" actId="478"/>
          <ac:picMkLst>
            <pc:docMk/>
            <pc:sldMk cId="287441369" sldId="261"/>
            <ac:picMk id="137" creationId="{E723B550-DEF0-0D33-C53A-63163036619E}"/>
          </ac:picMkLst>
        </pc:picChg>
        <pc:picChg chg="add del mod">
          <ac:chgData name="Daniel Bauer" userId="3bc5fc978a128217" providerId="LiveId" clId="{71C20FE0-C94A-4E6E-A226-5EEEDEEF5FEA}" dt="2024-02-02T08:53:23.835" v="187" actId="478"/>
          <ac:picMkLst>
            <pc:docMk/>
            <pc:sldMk cId="287441369" sldId="261"/>
            <ac:picMk id="139" creationId="{AB38EFC3-59A5-9632-1E73-61612920D3B9}"/>
          </ac:picMkLst>
        </pc:picChg>
        <pc:picChg chg="add mod">
          <ac:chgData name="Daniel Bauer" userId="3bc5fc978a128217" providerId="LiveId" clId="{71C20FE0-C94A-4E6E-A226-5EEEDEEF5FEA}" dt="2024-02-02T13:55:42.500" v="1838" actId="165"/>
          <ac:picMkLst>
            <pc:docMk/>
            <pc:sldMk cId="287441369" sldId="261"/>
            <ac:picMk id="149" creationId="{63C2F4A1-74CF-4EDF-DD29-6CC34C921A1E}"/>
          </ac:picMkLst>
        </pc:picChg>
        <pc:picChg chg="add del mod">
          <ac:chgData name="Daniel Bauer" userId="3bc5fc978a128217" providerId="LiveId" clId="{71C20FE0-C94A-4E6E-A226-5EEEDEEF5FEA}" dt="2024-02-02T08:57:47.152" v="266" actId="478"/>
          <ac:picMkLst>
            <pc:docMk/>
            <pc:sldMk cId="287441369" sldId="261"/>
            <ac:picMk id="152" creationId="{8A42148D-DD08-F25C-9A33-393893C07014}"/>
          </ac:picMkLst>
        </pc:picChg>
        <pc:picChg chg="mod">
          <ac:chgData name="Daniel Bauer" userId="3bc5fc978a128217" providerId="LiveId" clId="{71C20FE0-C94A-4E6E-A226-5EEEDEEF5FEA}" dt="2024-02-02T13:51:10.809" v="1812" actId="165"/>
          <ac:picMkLst>
            <pc:docMk/>
            <pc:sldMk cId="287441369" sldId="261"/>
            <ac:picMk id="160" creationId="{5422D07B-8E04-3841-917B-450509AD9824}"/>
          </ac:picMkLst>
        </pc:picChg>
        <pc:picChg chg="add mod ord">
          <ac:chgData name="Daniel Bauer" userId="3bc5fc978a128217" providerId="LiveId" clId="{71C20FE0-C94A-4E6E-A226-5EEEDEEF5FEA}" dt="2024-02-02T13:55:42.500" v="1838" actId="165"/>
          <ac:picMkLst>
            <pc:docMk/>
            <pc:sldMk cId="287441369" sldId="261"/>
            <ac:picMk id="173" creationId="{94131F55-2CF2-C316-AE1C-D6E6ACBD1241}"/>
          </ac:picMkLst>
        </pc:picChg>
        <pc:picChg chg="add mod">
          <ac:chgData name="Daniel Bauer" userId="3bc5fc978a128217" providerId="LiveId" clId="{71C20FE0-C94A-4E6E-A226-5EEEDEEF5FEA}" dt="2024-02-02T13:55:42.500" v="1838" actId="165"/>
          <ac:picMkLst>
            <pc:docMk/>
            <pc:sldMk cId="287441369" sldId="261"/>
            <ac:picMk id="176" creationId="{33B9E1F3-23C0-5BB9-5F18-777BAC5B777C}"/>
          </ac:picMkLst>
        </pc:picChg>
        <pc:picChg chg="add del mod">
          <ac:chgData name="Daniel Bauer" userId="3bc5fc978a128217" providerId="LiveId" clId="{71C20FE0-C94A-4E6E-A226-5EEEDEEF5FEA}" dt="2024-02-02T09:17:18.418" v="471" actId="478"/>
          <ac:picMkLst>
            <pc:docMk/>
            <pc:sldMk cId="287441369" sldId="261"/>
            <ac:picMk id="186" creationId="{43742073-4E00-3F83-3832-6D90EFECCBC8}"/>
          </ac:picMkLst>
        </pc:picChg>
        <pc:picChg chg="mod">
          <ac:chgData name="Daniel Bauer" userId="3bc5fc978a128217" providerId="LiveId" clId="{71C20FE0-C94A-4E6E-A226-5EEEDEEF5FEA}" dt="2024-02-02T10:13:10.074" v="977"/>
          <ac:picMkLst>
            <pc:docMk/>
            <pc:sldMk cId="287441369" sldId="261"/>
            <ac:picMk id="190" creationId="{7D9272BC-BCFA-9DA1-27FB-EA7929A248FD}"/>
          </ac:picMkLst>
        </pc:picChg>
        <pc:picChg chg="mod">
          <ac:chgData name="Daniel Bauer" userId="3bc5fc978a128217" providerId="LiveId" clId="{71C20FE0-C94A-4E6E-A226-5EEEDEEF5FEA}" dt="2024-02-02T10:13:10.074" v="977"/>
          <ac:picMkLst>
            <pc:docMk/>
            <pc:sldMk cId="287441369" sldId="261"/>
            <ac:picMk id="196" creationId="{2E2B713B-C755-F481-F942-F1C126BECECB}"/>
          </ac:picMkLst>
        </pc:picChg>
        <pc:picChg chg="mod">
          <ac:chgData name="Daniel Bauer" userId="3bc5fc978a128217" providerId="LiveId" clId="{71C20FE0-C94A-4E6E-A226-5EEEDEEF5FEA}" dt="2024-02-02T10:14:08.986" v="990" actId="165"/>
          <ac:picMkLst>
            <pc:docMk/>
            <pc:sldMk cId="287441369" sldId="261"/>
            <ac:picMk id="269" creationId="{380BFB63-BA2A-271B-9486-8B3064D67116}"/>
          </ac:picMkLst>
        </pc:picChg>
        <pc:picChg chg="mod">
          <ac:chgData name="Daniel Bauer" userId="3bc5fc978a128217" providerId="LiveId" clId="{71C20FE0-C94A-4E6E-A226-5EEEDEEF5FEA}" dt="2024-02-02T10:14:08.986" v="990" actId="165"/>
          <ac:picMkLst>
            <pc:docMk/>
            <pc:sldMk cId="287441369" sldId="261"/>
            <ac:picMk id="271" creationId="{80EC8E56-EFAA-016D-FF73-BF1443D889BB}"/>
          </ac:picMkLst>
        </pc:picChg>
        <pc:picChg chg="mod">
          <ac:chgData name="Daniel Bauer" userId="3bc5fc978a128217" providerId="LiveId" clId="{71C20FE0-C94A-4E6E-A226-5EEEDEEF5FEA}" dt="2024-02-02T10:14:08.986" v="990" actId="165"/>
          <ac:picMkLst>
            <pc:docMk/>
            <pc:sldMk cId="287441369" sldId="261"/>
            <ac:picMk id="273" creationId="{4A25E293-8C52-D88D-35EC-4EA7FC97E1C1}"/>
          </ac:picMkLst>
        </pc:picChg>
        <pc:picChg chg="mod">
          <ac:chgData name="Daniel Bauer" userId="3bc5fc978a128217" providerId="LiveId" clId="{71C20FE0-C94A-4E6E-A226-5EEEDEEF5FEA}" dt="2024-02-02T13:55:42.500" v="1838" actId="165"/>
          <ac:picMkLst>
            <pc:docMk/>
            <pc:sldMk cId="287441369" sldId="261"/>
            <ac:picMk id="279" creationId="{F7CBF954-3361-B0D7-7B8F-306F871EF911}"/>
          </ac:picMkLst>
        </pc:picChg>
        <pc:picChg chg="mod">
          <ac:chgData name="Daniel Bauer" userId="3bc5fc978a128217" providerId="LiveId" clId="{71C20FE0-C94A-4E6E-A226-5EEEDEEF5FEA}" dt="2024-02-02T13:55:42.500" v="1838" actId="165"/>
          <ac:picMkLst>
            <pc:docMk/>
            <pc:sldMk cId="287441369" sldId="261"/>
            <ac:picMk id="282" creationId="{5A7F7EF1-25E9-EF94-656C-65EB4B897DB3}"/>
          </ac:picMkLst>
        </pc:picChg>
        <pc:picChg chg="mod">
          <ac:chgData name="Daniel Bauer" userId="3bc5fc978a128217" providerId="LiveId" clId="{71C20FE0-C94A-4E6E-A226-5EEEDEEF5FEA}" dt="2024-02-02T13:51:10.809" v="1812" actId="165"/>
          <ac:picMkLst>
            <pc:docMk/>
            <pc:sldMk cId="287441369" sldId="261"/>
            <ac:picMk id="292" creationId="{11D1ACA1-6678-9260-8239-D08ADA5933DF}"/>
          </ac:picMkLst>
        </pc:picChg>
        <pc:picChg chg="mod">
          <ac:chgData name="Daniel Bauer" userId="3bc5fc978a128217" providerId="LiveId" clId="{71C20FE0-C94A-4E6E-A226-5EEEDEEF5FEA}" dt="2024-02-02T13:51:10.809" v="1812" actId="165"/>
          <ac:picMkLst>
            <pc:docMk/>
            <pc:sldMk cId="287441369" sldId="261"/>
            <ac:picMk id="295" creationId="{E0592E23-42FB-63C0-85C2-CA3AE1443FD3}"/>
          </ac:picMkLst>
        </pc:picChg>
        <pc:picChg chg="mod">
          <ac:chgData name="Daniel Bauer" userId="3bc5fc978a128217" providerId="LiveId" clId="{71C20FE0-C94A-4E6E-A226-5EEEDEEF5FEA}" dt="2024-02-02T14:10:51.287" v="1943" actId="165"/>
          <ac:picMkLst>
            <pc:docMk/>
            <pc:sldMk cId="287441369" sldId="261"/>
            <ac:picMk id="304" creationId="{BD8FD61B-017F-54F0-E469-54A5FE34BD1D}"/>
          </ac:picMkLst>
        </pc:picChg>
        <pc:picChg chg="mod">
          <ac:chgData name="Daniel Bauer" userId="3bc5fc978a128217" providerId="LiveId" clId="{71C20FE0-C94A-4E6E-A226-5EEEDEEF5FEA}" dt="2024-02-02T14:10:51.287" v="1943" actId="165"/>
          <ac:picMkLst>
            <pc:docMk/>
            <pc:sldMk cId="287441369" sldId="261"/>
            <ac:picMk id="307" creationId="{1CA83825-CBCD-65A9-547C-ECE383D5E275}"/>
          </ac:picMkLst>
        </pc:picChg>
        <pc:picChg chg="mod">
          <ac:chgData name="Daniel Bauer" userId="3bc5fc978a128217" providerId="LiveId" clId="{71C20FE0-C94A-4E6E-A226-5EEEDEEF5FEA}" dt="2024-02-02T14:10:51.287" v="1943" actId="165"/>
          <ac:picMkLst>
            <pc:docMk/>
            <pc:sldMk cId="287441369" sldId="261"/>
            <ac:picMk id="310" creationId="{EDA74092-7883-73EF-3B42-4BE3BA066583}"/>
          </ac:picMkLst>
        </pc:picChg>
        <pc:picChg chg="mod">
          <ac:chgData name="Daniel Bauer" userId="3bc5fc978a128217" providerId="LiveId" clId="{71C20FE0-C94A-4E6E-A226-5EEEDEEF5FEA}" dt="2024-02-02T14:10:51.287" v="1943" actId="165"/>
          <ac:picMkLst>
            <pc:docMk/>
            <pc:sldMk cId="287441369" sldId="261"/>
            <ac:picMk id="344" creationId="{A87908E5-04BF-3514-8C8D-66937E851B53}"/>
          </ac:picMkLst>
        </pc:picChg>
        <pc:picChg chg="mod">
          <ac:chgData name="Daniel Bauer" userId="3bc5fc978a128217" providerId="LiveId" clId="{71C20FE0-C94A-4E6E-A226-5EEEDEEF5FEA}" dt="2024-02-02T14:10:51.287" v="1943" actId="165"/>
          <ac:picMkLst>
            <pc:docMk/>
            <pc:sldMk cId="287441369" sldId="261"/>
            <ac:picMk id="347" creationId="{0455BF36-6869-60E9-B2F5-3CAF3668B641}"/>
          </ac:picMkLst>
        </pc:picChg>
        <pc:picChg chg="mod">
          <ac:chgData name="Daniel Bauer" userId="3bc5fc978a128217" providerId="LiveId" clId="{71C20FE0-C94A-4E6E-A226-5EEEDEEF5FEA}" dt="2024-02-02T12:09:01.044" v="1446"/>
          <ac:picMkLst>
            <pc:docMk/>
            <pc:sldMk cId="287441369" sldId="261"/>
            <ac:picMk id="476" creationId="{B4EE7CB1-33E9-502C-EA69-FEB824A23F47}"/>
          </ac:picMkLst>
        </pc:picChg>
        <pc:picChg chg="mod">
          <ac:chgData name="Daniel Bauer" userId="3bc5fc978a128217" providerId="LiveId" clId="{71C20FE0-C94A-4E6E-A226-5EEEDEEF5FEA}" dt="2024-02-02T12:09:01.044" v="1446"/>
          <ac:picMkLst>
            <pc:docMk/>
            <pc:sldMk cId="287441369" sldId="261"/>
            <ac:picMk id="479" creationId="{A075FEE3-E978-F939-9ECB-53993016EE57}"/>
          </ac:picMkLst>
        </pc:picChg>
        <pc:picChg chg="mod">
          <ac:chgData name="Daniel Bauer" userId="3bc5fc978a128217" providerId="LiveId" clId="{71C20FE0-C94A-4E6E-A226-5EEEDEEF5FEA}" dt="2024-02-02T12:09:01.044" v="1446"/>
          <ac:picMkLst>
            <pc:docMk/>
            <pc:sldMk cId="287441369" sldId="261"/>
            <ac:picMk id="482" creationId="{01F1F5EB-3E08-984E-873C-26BC9D7EAF01}"/>
          </ac:picMkLst>
        </pc:picChg>
        <pc:picChg chg="mod">
          <ac:chgData name="Daniel Bauer" userId="3bc5fc978a128217" providerId="LiveId" clId="{71C20FE0-C94A-4E6E-A226-5EEEDEEF5FEA}" dt="2024-02-02T12:09:01.044" v="1446"/>
          <ac:picMkLst>
            <pc:docMk/>
            <pc:sldMk cId="287441369" sldId="261"/>
            <ac:picMk id="510" creationId="{08C4CA1E-3A8B-DFF7-F264-4E38F3A3AFE6}"/>
          </ac:picMkLst>
        </pc:picChg>
        <pc:picChg chg="mod">
          <ac:chgData name="Daniel Bauer" userId="3bc5fc978a128217" providerId="LiveId" clId="{71C20FE0-C94A-4E6E-A226-5EEEDEEF5FEA}" dt="2024-02-02T12:09:01.044" v="1446"/>
          <ac:picMkLst>
            <pc:docMk/>
            <pc:sldMk cId="287441369" sldId="261"/>
            <ac:picMk id="513" creationId="{19996A13-9413-A5C7-7322-A515863CCADA}"/>
          </ac:picMkLst>
        </pc:picChg>
        <pc:picChg chg="add mod">
          <ac:chgData name="Daniel Bauer" userId="3bc5fc978a128217" providerId="LiveId" clId="{71C20FE0-C94A-4E6E-A226-5EEEDEEF5FEA}" dt="2024-02-02T14:15:29.360" v="1965" actId="1076"/>
          <ac:picMkLst>
            <pc:docMk/>
            <pc:sldMk cId="287441369" sldId="261"/>
            <ac:picMk id="582" creationId="{53CC1D71-4A27-2E52-2700-3A27ECF9DA4F}"/>
          </ac:picMkLst>
        </pc:picChg>
        <pc:cxnChg chg="del mod">
          <ac:chgData name="Daniel Bauer" userId="3bc5fc978a128217" providerId="LiveId" clId="{71C20FE0-C94A-4E6E-A226-5EEEDEEF5FEA}" dt="2024-02-02T09:48:46.301" v="659" actId="478"/>
          <ac:cxnSpMkLst>
            <pc:docMk/>
            <pc:sldMk cId="287441369" sldId="261"/>
            <ac:cxnSpMk id="12" creationId="{C884C32F-BF9B-7FC1-E316-FAFBDCF3972D}"/>
          </ac:cxnSpMkLst>
        </pc:cxnChg>
        <pc:cxnChg chg="add mod topLvl">
          <ac:chgData name="Daniel Bauer" userId="3bc5fc978a128217" providerId="LiveId" clId="{71C20FE0-C94A-4E6E-A226-5EEEDEEF5FEA}" dt="2024-02-02T13:56:08.886" v="1840" actId="1076"/>
          <ac:cxnSpMkLst>
            <pc:docMk/>
            <pc:sldMk cId="287441369" sldId="261"/>
            <ac:cxnSpMk id="12" creationId="{EC7B4383-38CE-92C5-3391-AC69A4CF43F7}"/>
          </ac:cxnSpMkLst>
        </pc:cxnChg>
        <pc:cxnChg chg="add mod topLvl">
          <ac:chgData name="Daniel Bauer" userId="3bc5fc978a128217" providerId="LiveId" clId="{71C20FE0-C94A-4E6E-A226-5EEEDEEF5FEA}" dt="2024-02-02T13:55:42.500" v="1838" actId="165"/>
          <ac:cxnSpMkLst>
            <pc:docMk/>
            <pc:sldMk cId="287441369" sldId="261"/>
            <ac:cxnSpMk id="13" creationId="{2E24433E-351B-565F-2779-F6E24F58780A}"/>
          </ac:cxnSpMkLst>
        </pc:cxnChg>
        <pc:cxnChg chg="add mod topLvl">
          <ac:chgData name="Daniel Bauer" userId="3bc5fc978a128217" providerId="LiveId" clId="{71C20FE0-C94A-4E6E-A226-5EEEDEEF5FEA}" dt="2024-02-02T13:55:42.500" v="1838" actId="165"/>
          <ac:cxnSpMkLst>
            <pc:docMk/>
            <pc:sldMk cId="287441369" sldId="261"/>
            <ac:cxnSpMk id="15" creationId="{0B0EB27F-FD71-6B16-6C77-FC7DA72D1E71}"/>
          </ac:cxnSpMkLst>
        </pc:cxnChg>
        <pc:cxnChg chg="del mod topLvl">
          <ac:chgData name="Daniel Bauer" userId="3bc5fc978a128217" providerId="LiveId" clId="{71C20FE0-C94A-4E6E-A226-5EEEDEEF5FEA}" dt="2024-02-02T12:07:54.005" v="1440" actId="478"/>
          <ac:cxnSpMkLst>
            <pc:docMk/>
            <pc:sldMk cId="287441369" sldId="261"/>
            <ac:cxnSpMk id="24" creationId="{CB5BE517-8BF7-E713-F082-0541340345D5}"/>
          </ac:cxnSpMkLst>
        </pc:cxnChg>
        <pc:cxnChg chg="mod topLvl">
          <ac:chgData name="Daniel Bauer" userId="3bc5fc978a128217" providerId="LiveId" clId="{71C20FE0-C94A-4E6E-A226-5EEEDEEF5FEA}" dt="2024-02-02T14:15:34.267" v="1966" actId="1076"/>
          <ac:cxnSpMkLst>
            <pc:docMk/>
            <pc:sldMk cId="287441369" sldId="261"/>
            <ac:cxnSpMk id="25" creationId="{B15AFD44-69A3-A9B1-36E7-F98FDCB2543F}"/>
          </ac:cxnSpMkLst>
        </pc:cxnChg>
        <pc:cxnChg chg="mod topLvl">
          <ac:chgData name="Daniel Bauer" userId="3bc5fc978a128217" providerId="LiveId" clId="{71C20FE0-C94A-4E6E-A226-5EEEDEEF5FEA}" dt="2024-02-02T14:11:55.671" v="1955" actId="164"/>
          <ac:cxnSpMkLst>
            <pc:docMk/>
            <pc:sldMk cId="287441369" sldId="261"/>
            <ac:cxnSpMk id="26" creationId="{A3A8F5EC-B965-E2ED-E654-D5BFC78B519B}"/>
          </ac:cxnSpMkLst>
        </pc:cxnChg>
        <pc:cxnChg chg="mod topLvl">
          <ac:chgData name="Daniel Bauer" userId="3bc5fc978a128217" providerId="LiveId" clId="{71C20FE0-C94A-4E6E-A226-5EEEDEEF5FEA}" dt="2024-02-02T14:11:55.671" v="1955" actId="164"/>
          <ac:cxnSpMkLst>
            <pc:docMk/>
            <pc:sldMk cId="287441369" sldId="261"/>
            <ac:cxnSpMk id="27" creationId="{663FB039-4DBC-96A5-8250-1BD7EA0446DC}"/>
          </ac:cxnSpMkLst>
        </pc:cxnChg>
        <pc:cxnChg chg="mod topLvl">
          <ac:chgData name="Daniel Bauer" userId="3bc5fc978a128217" providerId="LiveId" clId="{71C20FE0-C94A-4E6E-A226-5EEEDEEF5FEA}" dt="2024-02-02T14:15:34.267" v="1966" actId="1076"/>
          <ac:cxnSpMkLst>
            <pc:docMk/>
            <pc:sldMk cId="287441369" sldId="261"/>
            <ac:cxnSpMk id="28" creationId="{333836FE-9AE7-AF95-59C6-6C81B4E65247}"/>
          </ac:cxnSpMkLst>
        </pc:cxnChg>
        <pc:cxnChg chg="del mod">
          <ac:chgData name="Daniel Bauer" userId="3bc5fc978a128217" providerId="LiveId" clId="{71C20FE0-C94A-4E6E-A226-5EEEDEEF5FEA}" dt="2024-02-02T08:40:44.593" v="118" actId="478"/>
          <ac:cxnSpMkLst>
            <pc:docMk/>
            <pc:sldMk cId="287441369" sldId="261"/>
            <ac:cxnSpMk id="32" creationId="{D50E1E9D-41E4-AC2E-4506-AD60A84E995E}"/>
          </ac:cxnSpMkLst>
        </pc:cxnChg>
        <pc:cxnChg chg="add mod topLvl">
          <ac:chgData name="Daniel Bauer" userId="3bc5fc978a128217" providerId="LiveId" clId="{71C20FE0-C94A-4E6E-A226-5EEEDEEF5FEA}" dt="2024-02-02T13:55:42.500" v="1838" actId="165"/>
          <ac:cxnSpMkLst>
            <pc:docMk/>
            <pc:sldMk cId="287441369" sldId="261"/>
            <ac:cxnSpMk id="33" creationId="{58B64D34-20DA-F5BD-9F3E-25AA8B884D61}"/>
          </ac:cxnSpMkLst>
        </pc:cxnChg>
        <pc:cxnChg chg="add mod topLvl">
          <ac:chgData name="Daniel Bauer" userId="3bc5fc978a128217" providerId="LiveId" clId="{71C20FE0-C94A-4E6E-A226-5EEEDEEF5FEA}" dt="2024-02-02T13:55:54.428" v="1839" actId="1076"/>
          <ac:cxnSpMkLst>
            <pc:docMk/>
            <pc:sldMk cId="287441369" sldId="261"/>
            <ac:cxnSpMk id="34" creationId="{319113D7-BEA3-56E0-A3EB-26157A0F8E90}"/>
          </ac:cxnSpMkLst>
        </pc:cxnChg>
        <pc:cxnChg chg="add del mod topLvl">
          <ac:chgData name="Daniel Bauer" userId="3bc5fc978a128217" providerId="LiveId" clId="{71C20FE0-C94A-4E6E-A226-5EEEDEEF5FEA}" dt="2024-02-02T14:15:34.267" v="1966" actId="1076"/>
          <ac:cxnSpMkLst>
            <pc:docMk/>
            <pc:sldMk cId="287441369" sldId="261"/>
            <ac:cxnSpMk id="35" creationId="{DC8BF5DD-258D-72B3-7A42-5CD0BA2F44B0}"/>
          </ac:cxnSpMkLst>
        </pc:cxnChg>
        <pc:cxnChg chg="del mod">
          <ac:chgData name="Daniel Bauer" userId="3bc5fc978a128217" providerId="LiveId" clId="{71C20FE0-C94A-4E6E-A226-5EEEDEEF5FEA}" dt="2024-02-02T09:47:16.288" v="648" actId="478"/>
          <ac:cxnSpMkLst>
            <pc:docMk/>
            <pc:sldMk cId="287441369" sldId="261"/>
            <ac:cxnSpMk id="36" creationId="{635BA36E-13B4-C8FC-1C33-368D2E2BC10C}"/>
          </ac:cxnSpMkLst>
        </pc:cxnChg>
        <pc:cxnChg chg="del mod">
          <ac:chgData name="Daniel Bauer" userId="3bc5fc978a128217" providerId="LiveId" clId="{71C20FE0-C94A-4E6E-A226-5EEEDEEF5FEA}" dt="2024-02-02T08:42:35.157" v="132" actId="478"/>
          <ac:cxnSpMkLst>
            <pc:docMk/>
            <pc:sldMk cId="287441369" sldId="261"/>
            <ac:cxnSpMk id="37" creationId="{F2510151-BC18-731B-87EE-FC0440FF20B6}"/>
          </ac:cxnSpMkLst>
        </pc:cxnChg>
        <pc:cxnChg chg="add mod topLvl">
          <ac:chgData name="Daniel Bauer" userId="3bc5fc978a128217" providerId="LiveId" clId="{71C20FE0-C94A-4E6E-A226-5EEEDEEF5FEA}" dt="2024-02-02T13:55:42.500" v="1838" actId="165"/>
          <ac:cxnSpMkLst>
            <pc:docMk/>
            <pc:sldMk cId="287441369" sldId="261"/>
            <ac:cxnSpMk id="39" creationId="{95F8AEF1-6400-D6E3-1DD9-1937D5518001}"/>
          </ac:cxnSpMkLst>
        </pc:cxnChg>
        <pc:cxnChg chg="del mod">
          <ac:chgData name="Daniel Bauer" userId="3bc5fc978a128217" providerId="LiveId" clId="{71C20FE0-C94A-4E6E-A226-5EEEDEEF5FEA}" dt="2024-02-02T09:47:23.724" v="649" actId="478"/>
          <ac:cxnSpMkLst>
            <pc:docMk/>
            <pc:sldMk cId="287441369" sldId="261"/>
            <ac:cxnSpMk id="40" creationId="{DEF54B69-489A-D3CC-8123-21D6035494B4}"/>
          </ac:cxnSpMkLst>
        </pc:cxnChg>
        <pc:cxnChg chg="add mod topLvl">
          <ac:chgData name="Daniel Bauer" userId="3bc5fc978a128217" providerId="LiveId" clId="{71C20FE0-C94A-4E6E-A226-5EEEDEEF5FEA}" dt="2024-02-02T13:55:42.500" v="1838" actId="165"/>
          <ac:cxnSpMkLst>
            <pc:docMk/>
            <pc:sldMk cId="287441369" sldId="261"/>
            <ac:cxnSpMk id="43" creationId="{00618A4C-A5F6-E1F3-FEAC-D0189D523F76}"/>
          </ac:cxnSpMkLst>
        </pc:cxnChg>
        <pc:cxnChg chg="add mod topLvl">
          <ac:chgData name="Daniel Bauer" userId="3bc5fc978a128217" providerId="LiveId" clId="{71C20FE0-C94A-4E6E-A226-5EEEDEEF5FEA}" dt="2024-02-02T13:56:08.886" v="1840" actId="1076"/>
          <ac:cxnSpMkLst>
            <pc:docMk/>
            <pc:sldMk cId="287441369" sldId="261"/>
            <ac:cxnSpMk id="44" creationId="{900C91B4-1FCA-6BCD-EE33-584D2B69CE4A}"/>
          </ac:cxnSpMkLst>
        </pc:cxnChg>
        <pc:cxnChg chg="del mod">
          <ac:chgData name="Daniel Bauer" userId="3bc5fc978a128217" providerId="LiveId" clId="{71C20FE0-C94A-4E6E-A226-5EEEDEEF5FEA}" dt="2024-02-02T09:47:23.724" v="649" actId="478"/>
          <ac:cxnSpMkLst>
            <pc:docMk/>
            <pc:sldMk cId="287441369" sldId="261"/>
            <ac:cxnSpMk id="45" creationId="{6F255DB9-CD23-B291-B1B5-0465AE4B0708}"/>
          </ac:cxnSpMkLst>
        </pc:cxnChg>
        <pc:cxnChg chg="del mod">
          <ac:chgData name="Daniel Bauer" userId="3bc5fc978a128217" providerId="LiveId" clId="{71C20FE0-C94A-4E6E-A226-5EEEDEEF5FEA}" dt="2024-02-02T09:47:23.724" v="649" actId="478"/>
          <ac:cxnSpMkLst>
            <pc:docMk/>
            <pc:sldMk cId="287441369" sldId="261"/>
            <ac:cxnSpMk id="46" creationId="{D00760E1-304E-1A04-7FA7-D4BA3CACFE79}"/>
          </ac:cxnSpMkLst>
        </pc:cxnChg>
        <pc:cxnChg chg="del mod">
          <ac:chgData name="Daniel Bauer" userId="3bc5fc978a128217" providerId="LiveId" clId="{71C20FE0-C94A-4E6E-A226-5EEEDEEF5FEA}" dt="2024-02-02T09:47:23.724" v="649" actId="478"/>
          <ac:cxnSpMkLst>
            <pc:docMk/>
            <pc:sldMk cId="287441369" sldId="261"/>
            <ac:cxnSpMk id="47" creationId="{CB202D83-3691-23C5-1348-A5E812D91A57}"/>
          </ac:cxnSpMkLst>
        </pc:cxnChg>
        <pc:cxnChg chg="add mod topLvl">
          <ac:chgData name="Daniel Bauer" userId="3bc5fc978a128217" providerId="LiveId" clId="{71C20FE0-C94A-4E6E-A226-5EEEDEEF5FEA}" dt="2024-02-02T13:55:42.500" v="1838" actId="165"/>
          <ac:cxnSpMkLst>
            <pc:docMk/>
            <pc:sldMk cId="287441369" sldId="261"/>
            <ac:cxnSpMk id="48" creationId="{97C93A0D-45D5-D335-E29D-368461FD18EB}"/>
          </ac:cxnSpMkLst>
        </pc:cxnChg>
        <pc:cxnChg chg="del mod">
          <ac:chgData name="Daniel Bauer" userId="3bc5fc978a128217" providerId="LiveId" clId="{71C20FE0-C94A-4E6E-A226-5EEEDEEF5FEA}" dt="2024-02-02T08:40:43.854" v="117" actId="478"/>
          <ac:cxnSpMkLst>
            <pc:docMk/>
            <pc:sldMk cId="287441369" sldId="261"/>
            <ac:cxnSpMk id="53" creationId="{DE74F7AC-4596-D95F-44A9-BD33591FFAEA}"/>
          </ac:cxnSpMkLst>
        </pc:cxnChg>
        <pc:cxnChg chg="add mod topLvl">
          <ac:chgData name="Daniel Bauer" userId="3bc5fc978a128217" providerId="LiveId" clId="{71C20FE0-C94A-4E6E-A226-5EEEDEEF5FEA}" dt="2024-02-02T13:51:10.809" v="1812" actId="165"/>
          <ac:cxnSpMkLst>
            <pc:docMk/>
            <pc:sldMk cId="287441369" sldId="261"/>
            <ac:cxnSpMk id="66" creationId="{EBA8FB9D-42DB-BF56-13E3-1BA53E868947}"/>
          </ac:cxnSpMkLst>
        </pc:cxnChg>
        <pc:cxnChg chg="mod">
          <ac:chgData name="Daniel Bauer" userId="3bc5fc978a128217" providerId="LiveId" clId="{71C20FE0-C94A-4E6E-A226-5EEEDEEF5FEA}" dt="2024-02-02T09:47:39.333" v="652" actId="478"/>
          <ac:cxnSpMkLst>
            <pc:docMk/>
            <pc:sldMk cId="287441369" sldId="261"/>
            <ac:cxnSpMk id="74" creationId="{8485A076-47CD-C86C-FFE9-DFA868D336A2}"/>
          </ac:cxnSpMkLst>
        </pc:cxnChg>
        <pc:cxnChg chg="del mod">
          <ac:chgData name="Daniel Bauer" userId="3bc5fc978a128217" providerId="LiveId" clId="{71C20FE0-C94A-4E6E-A226-5EEEDEEF5FEA}" dt="2024-02-02T08:34:37.708" v="49" actId="478"/>
          <ac:cxnSpMkLst>
            <pc:docMk/>
            <pc:sldMk cId="287441369" sldId="261"/>
            <ac:cxnSpMk id="77" creationId="{DA206150-B915-2307-3224-E4D5C6055CFB}"/>
          </ac:cxnSpMkLst>
        </pc:cxnChg>
        <pc:cxnChg chg="add del mod topLvl">
          <ac:chgData name="Daniel Bauer" userId="3bc5fc978a128217" providerId="LiveId" clId="{71C20FE0-C94A-4E6E-A226-5EEEDEEF5FEA}" dt="2024-02-02T10:01:54.252" v="838" actId="478"/>
          <ac:cxnSpMkLst>
            <pc:docMk/>
            <pc:sldMk cId="287441369" sldId="261"/>
            <ac:cxnSpMk id="78" creationId="{49520DE1-0C3F-18B4-6199-87D2CC0E754F}"/>
          </ac:cxnSpMkLst>
        </pc:cxnChg>
        <pc:cxnChg chg="del mod">
          <ac:chgData name="Daniel Bauer" userId="3bc5fc978a128217" providerId="LiveId" clId="{71C20FE0-C94A-4E6E-A226-5EEEDEEF5FEA}" dt="2024-02-02T08:34:41.649" v="52" actId="478"/>
          <ac:cxnSpMkLst>
            <pc:docMk/>
            <pc:sldMk cId="287441369" sldId="261"/>
            <ac:cxnSpMk id="79" creationId="{4EC5C5D7-7FA6-D5E1-848B-00B97D7D6980}"/>
          </ac:cxnSpMkLst>
        </pc:cxnChg>
        <pc:cxnChg chg="del mod">
          <ac:chgData name="Daniel Bauer" userId="3bc5fc978a128217" providerId="LiveId" clId="{71C20FE0-C94A-4E6E-A226-5EEEDEEF5FEA}" dt="2024-02-02T07:58:48.870" v="4" actId="478"/>
          <ac:cxnSpMkLst>
            <pc:docMk/>
            <pc:sldMk cId="287441369" sldId="261"/>
            <ac:cxnSpMk id="81" creationId="{344F4CCE-3FEB-555E-C9BB-B7AA4491CD13}"/>
          </ac:cxnSpMkLst>
        </pc:cxnChg>
        <pc:cxnChg chg="add del mod">
          <ac:chgData name="Daniel Bauer" userId="3bc5fc978a128217" providerId="LiveId" clId="{71C20FE0-C94A-4E6E-A226-5EEEDEEF5FEA}" dt="2024-02-02T07:58:58.334" v="8" actId="478"/>
          <ac:cxnSpMkLst>
            <pc:docMk/>
            <pc:sldMk cId="287441369" sldId="261"/>
            <ac:cxnSpMk id="82" creationId="{684618A1-43FE-71D6-A0A8-9228217374C9}"/>
          </ac:cxnSpMkLst>
        </pc:cxnChg>
        <pc:cxnChg chg="add del mod topLvl">
          <ac:chgData name="Daniel Bauer" userId="3bc5fc978a128217" providerId="LiveId" clId="{71C20FE0-C94A-4E6E-A226-5EEEDEEF5FEA}" dt="2024-02-02T10:02:29.916" v="842" actId="478"/>
          <ac:cxnSpMkLst>
            <pc:docMk/>
            <pc:sldMk cId="287441369" sldId="261"/>
            <ac:cxnSpMk id="99" creationId="{181FE173-B7FB-652B-6ECD-30CDE61A469C}"/>
          </ac:cxnSpMkLst>
        </pc:cxnChg>
        <pc:cxnChg chg="add mod topLvl">
          <ac:chgData name="Daniel Bauer" userId="3bc5fc978a128217" providerId="LiveId" clId="{71C20FE0-C94A-4E6E-A226-5EEEDEEF5FEA}" dt="2024-02-02T14:15:34.267" v="1966" actId="1076"/>
          <ac:cxnSpMkLst>
            <pc:docMk/>
            <pc:sldMk cId="287441369" sldId="261"/>
            <ac:cxnSpMk id="118" creationId="{E4C2AA7C-8BC2-087B-93A2-73F64B5A65ED}"/>
          </ac:cxnSpMkLst>
        </pc:cxnChg>
        <pc:cxnChg chg="add del mod">
          <ac:chgData name="Daniel Bauer" userId="3bc5fc978a128217" providerId="LiveId" clId="{71C20FE0-C94A-4E6E-A226-5EEEDEEF5FEA}" dt="2024-02-02T08:55:45.798" v="220" actId="478"/>
          <ac:cxnSpMkLst>
            <pc:docMk/>
            <pc:sldMk cId="287441369" sldId="261"/>
            <ac:cxnSpMk id="144" creationId="{47382EE7-2A5F-99FD-6354-964228B52D8E}"/>
          </ac:cxnSpMkLst>
        </pc:cxnChg>
        <pc:cxnChg chg="add del mod">
          <ac:chgData name="Daniel Bauer" userId="3bc5fc978a128217" providerId="LiveId" clId="{71C20FE0-C94A-4E6E-A226-5EEEDEEF5FEA}" dt="2024-02-02T10:09:19.409" v="913" actId="478"/>
          <ac:cxnSpMkLst>
            <pc:docMk/>
            <pc:sldMk cId="287441369" sldId="261"/>
            <ac:cxnSpMk id="145" creationId="{0163A4DA-E620-0C51-C659-781AA6A734A3}"/>
          </ac:cxnSpMkLst>
        </pc:cxnChg>
        <pc:cxnChg chg="add del mod">
          <ac:chgData name="Daniel Bauer" userId="3bc5fc978a128217" providerId="LiveId" clId="{71C20FE0-C94A-4E6E-A226-5EEEDEEF5FEA}" dt="2024-02-02T08:55:45.798" v="220" actId="478"/>
          <ac:cxnSpMkLst>
            <pc:docMk/>
            <pc:sldMk cId="287441369" sldId="261"/>
            <ac:cxnSpMk id="145" creationId="{3751D7B5-73E0-E5E6-94D7-46BAEE5C7BD4}"/>
          </ac:cxnSpMkLst>
        </pc:cxnChg>
        <pc:cxnChg chg="add del mod">
          <ac:chgData name="Daniel Bauer" userId="3bc5fc978a128217" providerId="LiveId" clId="{71C20FE0-C94A-4E6E-A226-5EEEDEEF5FEA}" dt="2024-02-02T10:09:19.409" v="913" actId="478"/>
          <ac:cxnSpMkLst>
            <pc:docMk/>
            <pc:sldMk cId="287441369" sldId="261"/>
            <ac:cxnSpMk id="146" creationId="{B043554F-2696-C639-7406-53990AFF41DB}"/>
          </ac:cxnSpMkLst>
        </pc:cxnChg>
        <pc:cxnChg chg="add del mod">
          <ac:chgData name="Daniel Bauer" userId="3bc5fc978a128217" providerId="LiveId" clId="{71C20FE0-C94A-4E6E-A226-5EEEDEEF5FEA}" dt="2024-02-02T09:57:00.917" v="771" actId="478"/>
          <ac:cxnSpMkLst>
            <pc:docMk/>
            <pc:sldMk cId="287441369" sldId="261"/>
            <ac:cxnSpMk id="146" creationId="{FA3EAB57-AE28-33BB-57DE-AC823746270B}"/>
          </ac:cxnSpMkLst>
        </pc:cxnChg>
        <pc:cxnChg chg="add del mod">
          <ac:chgData name="Daniel Bauer" userId="3bc5fc978a128217" providerId="LiveId" clId="{71C20FE0-C94A-4E6E-A226-5EEEDEEF5FEA}" dt="2024-02-02T10:09:19.409" v="913" actId="478"/>
          <ac:cxnSpMkLst>
            <pc:docMk/>
            <pc:sldMk cId="287441369" sldId="261"/>
            <ac:cxnSpMk id="147" creationId="{AE946C47-B6CB-43A6-AC04-81CCA9E47E3D}"/>
          </ac:cxnSpMkLst>
        </pc:cxnChg>
        <pc:cxnChg chg="add del mod">
          <ac:chgData name="Daniel Bauer" userId="3bc5fc978a128217" providerId="LiveId" clId="{71C20FE0-C94A-4E6E-A226-5EEEDEEF5FEA}" dt="2024-02-02T09:57:00.109" v="770" actId="478"/>
          <ac:cxnSpMkLst>
            <pc:docMk/>
            <pc:sldMk cId="287441369" sldId="261"/>
            <ac:cxnSpMk id="147" creationId="{B3125CF8-8014-2D58-E2FA-C88E5AC19452}"/>
          </ac:cxnSpMkLst>
        </pc:cxnChg>
        <pc:cxnChg chg="add del mod">
          <ac:chgData name="Daniel Bauer" userId="3bc5fc978a128217" providerId="LiveId" clId="{71C20FE0-C94A-4E6E-A226-5EEEDEEF5FEA}" dt="2024-02-02T10:09:13.375" v="911" actId="478"/>
          <ac:cxnSpMkLst>
            <pc:docMk/>
            <pc:sldMk cId="287441369" sldId="261"/>
            <ac:cxnSpMk id="148" creationId="{C9409DA0-502B-D372-CECA-35423D16E78D}"/>
          </ac:cxnSpMkLst>
        </pc:cxnChg>
        <pc:cxnChg chg="add del mod">
          <ac:chgData name="Daniel Bauer" userId="3bc5fc978a128217" providerId="LiveId" clId="{71C20FE0-C94A-4E6E-A226-5EEEDEEF5FEA}" dt="2024-02-02T10:09:13.375" v="911" actId="478"/>
          <ac:cxnSpMkLst>
            <pc:docMk/>
            <pc:sldMk cId="287441369" sldId="261"/>
            <ac:cxnSpMk id="150" creationId="{B9519294-DA59-2492-B26A-C9E83D603127}"/>
          </ac:cxnSpMkLst>
        </pc:cxnChg>
        <pc:cxnChg chg="add del mod">
          <ac:chgData name="Daniel Bauer" userId="3bc5fc978a128217" providerId="LiveId" clId="{71C20FE0-C94A-4E6E-A226-5EEEDEEF5FEA}" dt="2024-02-02T09:58:21.964" v="779" actId="478"/>
          <ac:cxnSpMkLst>
            <pc:docMk/>
            <pc:sldMk cId="287441369" sldId="261"/>
            <ac:cxnSpMk id="151" creationId="{5808014C-FDA0-093E-DDAB-8777B3AC813D}"/>
          </ac:cxnSpMkLst>
        </pc:cxnChg>
        <pc:cxnChg chg="add del mod">
          <ac:chgData name="Daniel Bauer" userId="3bc5fc978a128217" providerId="LiveId" clId="{71C20FE0-C94A-4E6E-A226-5EEEDEEF5FEA}" dt="2024-02-02T10:09:13.375" v="911" actId="478"/>
          <ac:cxnSpMkLst>
            <pc:docMk/>
            <pc:sldMk cId="287441369" sldId="261"/>
            <ac:cxnSpMk id="151" creationId="{F57EC44D-4BD0-F58A-31C9-3911F8D77C7C}"/>
          </ac:cxnSpMkLst>
        </pc:cxnChg>
        <pc:cxnChg chg="add del mod">
          <ac:chgData name="Daniel Bauer" userId="3bc5fc978a128217" providerId="LiveId" clId="{71C20FE0-C94A-4E6E-A226-5EEEDEEF5FEA}" dt="2024-02-02T10:09:11.795" v="910" actId="478"/>
          <ac:cxnSpMkLst>
            <pc:docMk/>
            <pc:sldMk cId="287441369" sldId="261"/>
            <ac:cxnSpMk id="152" creationId="{9FB00F31-27AE-1C0D-AD8E-62A4304C7CAF}"/>
          </ac:cxnSpMkLst>
        </pc:cxnChg>
        <pc:cxnChg chg="add del mod">
          <ac:chgData name="Daniel Bauer" userId="3bc5fc978a128217" providerId="LiveId" clId="{71C20FE0-C94A-4E6E-A226-5EEEDEEF5FEA}" dt="2024-02-02T10:09:11.795" v="910" actId="478"/>
          <ac:cxnSpMkLst>
            <pc:docMk/>
            <pc:sldMk cId="287441369" sldId="261"/>
            <ac:cxnSpMk id="153" creationId="{9DA73B0E-3031-E065-7601-D6B67DC3C218}"/>
          </ac:cxnSpMkLst>
        </pc:cxnChg>
        <pc:cxnChg chg="add del mod">
          <ac:chgData name="Daniel Bauer" userId="3bc5fc978a128217" providerId="LiveId" clId="{71C20FE0-C94A-4E6E-A226-5EEEDEEF5FEA}" dt="2024-02-02T10:09:11.795" v="910" actId="478"/>
          <ac:cxnSpMkLst>
            <pc:docMk/>
            <pc:sldMk cId="287441369" sldId="261"/>
            <ac:cxnSpMk id="155" creationId="{F236BFEA-1F51-B893-3D62-BCDEB1EED540}"/>
          </ac:cxnSpMkLst>
        </pc:cxnChg>
        <pc:cxnChg chg="add mod topLvl">
          <ac:chgData name="Daniel Bauer" userId="3bc5fc978a128217" providerId="LiveId" clId="{71C20FE0-C94A-4E6E-A226-5EEEDEEF5FEA}" dt="2024-02-02T13:55:42.500" v="1838" actId="165"/>
          <ac:cxnSpMkLst>
            <pc:docMk/>
            <pc:sldMk cId="287441369" sldId="261"/>
            <ac:cxnSpMk id="165" creationId="{CA25BE8B-73CB-2389-65DF-366853A591EF}"/>
          </ac:cxnSpMkLst>
        </pc:cxnChg>
        <pc:cxnChg chg="add mod">
          <ac:chgData name="Daniel Bauer" userId="3bc5fc978a128217" providerId="LiveId" clId="{71C20FE0-C94A-4E6E-A226-5EEEDEEF5FEA}" dt="2024-02-02T14:15:34.267" v="1966" actId="1076"/>
          <ac:cxnSpMkLst>
            <pc:docMk/>
            <pc:sldMk cId="287441369" sldId="261"/>
            <ac:cxnSpMk id="175" creationId="{99AF61AA-E619-B44B-35BF-2B93C8FFEA78}"/>
          </ac:cxnSpMkLst>
        </pc:cxnChg>
        <pc:cxnChg chg="add del mod">
          <ac:chgData name="Daniel Bauer" userId="3bc5fc978a128217" providerId="LiveId" clId="{71C20FE0-C94A-4E6E-A226-5EEEDEEF5FEA}" dt="2024-02-02T09:20:48.478" v="546" actId="478"/>
          <ac:cxnSpMkLst>
            <pc:docMk/>
            <pc:sldMk cId="287441369" sldId="261"/>
            <ac:cxnSpMk id="178" creationId="{D8025DC7-4FD2-4E98-ACFA-3D6358C65AE8}"/>
          </ac:cxnSpMkLst>
        </pc:cxnChg>
        <pc:cxnChg chg="add del mod">
          <ac:chgData name="Daniel Bauer" userId="3bc5fc978a128217" providerId="LiveId" clId="{71C20FE0-C94A-4E6E-A226-5EEEDEEF5FEA}" dt="2024-02-02T09:20:48.478" v="546" actId="478"/>
          <ac:cxnSpMkLst>
            <pc:docMk/>
            <pc:sldMk cId="287441369" sldId="261"/>
            <ac:cxnSpMk id="179" creationId="{B93B7383-2C80-37B7-45AF-72A8B8DD8B2F}"/>
          </ac:cxnSpMkLst>
        </pc:cxnChg>
        <pc:cxnChg chg="add del mod">
          <ac:chgData name="Daniel Bauer" userId="3bc5fc978a128217" providerId="LiveId" clId="{71C20FE0-C94A-4E6E-A226-5EEEDEEF5FEA}" dt="2024-02-02T09:20:48.478" v="546" actId="478"/>
          <ac:cxnSpMkLst>
            <pc:docMk/>
            <pc:sldMk cId="287441369" sldId="261"/>
            <ac:cxnSpMk id="182" creationId="{1AE1D78F-61DF-1C63-6C8A-31DF7A5FE048}"/>
          </ac:cxnSpMkLst>
        </pc:cxnChg>
        <pc:cxnChg chg="add mod">
          <ac:chgData name="Daniel Bauer" userId="3bc5fc978a128217" providerId="LiveId" clId="{71C20FE0-C94A-4E6E-A226-5EEEDEEF5FEA}" dt="2024-02-02T10:13:20.960" v="981" actId="1076"/>
          <ac:cxnSpMkLst>
            <pc:docMk/>
            <pc:sldMk cId="287441369" sldId="261"/>
            <ac:cxnSpMk id="182" creationId="{4880A1E3-125C-9476-96CC-0879451DED9F}"/>
          </ac:cxnSpMkLst>
        </pc:cxnChg>
        <pc:cxnChg chg="add del mod">
          <ac:chgData name="Daniel Bauer" userId="3bc5fc978a128217" providerId="LiveId" clId="{71C20FE0-C94A-4E6E-A226-5EEEDEEF5FEA}" dt="2024-02-02T09:20:48.478" v="546" actId="478"/>
          <ac:cxnSpMkLst>
            <pc:docMk/>
            <pc:sldMk cId="287441369" sldId="261"/>
            <ac:cxnSpMk id="184" creationId="{D979728A-34BF-8A45-7BE2-55C504FDBB70}"/>
          </ac:cxnSpMkLst>
        </pc:cxnChg>
        <pc:cxnChg chg="add del mod">
          <ac:chgData name="Daniel Bauer" userId="3bc5fc978a128217" providerId="LiveId" clId="{71C20FE0-C94A-4E6E-A226-5EEEDEEF5FEA}" dt="2024-02-02T09:26:59.071" v="572" actId="11529"/>
          <ac:cxnSpMkLst>
            <pc:docMk/>
            <pc:sldMk cId="287441369" sldId="261"/>
            <ac:cxnSpMk id="196" creationId="{71AFCE6A-D14B-4842-F8C5-0209DAAD1C42}"/>
          </ac:cxnSpMkLst>
        </pc:cxnChg>
        <pc:cxnChg chg="add del mod">
          <ac:chgData name="Daniel Bauer" userId="3bc5fc978a128217" providerId="LiveId" clId="{71C20FE0-C94A-4E6E-A226-5EEEDEEF5FEA}" dt="2024-02-02T09:27:07.080" v="576" actId="11529"/>
          <ac:cxnSpMkLst>
            <pc:docMk/>
            <pc:sldMk cId="287441369" sldId="261"/>
            <ac:cxnSpMk id="198" creationId="{A8DEDDF0-9026-008F-8D90-18A51B66BFDA}"/>
          </ac:cxnSpMkLst>
        </pc:cxnChg>
        <pc:cxnChg chg="add del mod">
          <ac:chgData name="Daniel Bauer" userId="3bc5fc978a128217" providerId="LiveId" clId="{71C20FE0-C94A-4E6E-A226-5EEEDEEF5FEA}" dt="2024-02-02T09:34:22.705" v="588" actId="478"/>
          <ac:cxnSpMkLst>
            <pc:docMk/>
            <pc:sldMk cId="287441369" sldId="261"/>
            <ac:cxnSpMk id="200" creationId="{FCB770B5-2A26-44F2-43ED-38018BF78983}"/>
          </ac:cxnSpMkLst>
        </pc:cxnChg>
        <pc:cxnChg chg="add mod">
          <ac:chgData name="Daniel Bauer" userId="3bc5fc978a128217" providerId="LiveId" clId="{71C20FE0-C94A-4E6E-A226-5EEEDEEF5FEA}" dt="2024-02-02T10:13:20.960" v="981" actId="1076"/>
          <ac:cxnSpMkLst>
            <pc:docMk/>
            <pc:sldMk cId="287441369" sldId="261"/>
            <ac:cxnSpMk id="217" creationId="{A682F153-466C-708F-D7FF-2557D512BB95}"/>
          </ac:cxnSpMkLst>
        </pc:cxnChg>
        <pc:cxnChg chg="add mod">
          <ac:chgData name="Daniel Bauer" userId="3bc5fc978a128217" providerId="LiveId" clId="{71C20FE0-C94A-4E6E-A226-5EEEDEEF5FEA}" dt="2024-02-02T10:13:20.960" v="981" actId="1076"/>
          <ac:cxnSpMkLst>
            <pc:docMk/>
            <pc:sldMk cId="287441369" sldId="261"/>
            <ac:cxnSpMk id="218" creationId="{893EF183-6063-535F-8F1C-61476AB21D92}"/>
          </ac:cxnSpMkLst>
        </pc:cxnChg>
        <pc:cxnChg chg="add mod">
          <ac:chgData name="Daniel Bauer" userId="3bc5fc978a128217" providerId="LiveId" clId="{71C20FE0-C94A-4E6E-A226-5EEEDEEF5FEA}" dt="2024-02-02T10:13:20.960" v="981" actId="1076"/>
          <ac:cxnSpMkLst>
            <pc:docMk/>
            <pc:sldMk cId="287441369" sldId="261"/>
            <ac:cxnSpMk id="219" creationId="{1C0A933D-3F41-BE59-F257-018FE2C953BA}"/>
          </ac:cxnSpMkLst>
        </pc:cxnChg>
        <pc:cxnChg chg="add mod">
          <ac:chgData name="Daniel Bauer" userId="3bc5fc978a128217" providerId="LiveId" clId="{71C20FE0-C94A-4E6E-A226-5EEEDEEF5FEA}" dt="2024-02-02T10:13:20.960" v="981" actId="1076"/>
          <ac:cxnSpMkLst>
            <pc:docMk/>
            <pc:sldMk cId="287441369" sldId="261"/>
            <ac:cxnSpMk id="220" creationId="{23784006-73E8-9E89-995F-0C35CB4D3D20}"/>
          </ac:cxnSpMkLst>
        </pc:cxnChg>
        <pc:cxnChg chg="add mod">
          <ac:chgData name="Daniel Bauer" userId="3bc5fc978a128217" providerId="LiveId" clId="{71C20FE0-C94A-4E6E-A226-5EEEDEEF5FEA}" dt="2024-02-02T10:13:20.960" v="981" actId="1076"/>
          <ac:cxnSpMkLst>
            <pc:docMk/>
            <pc:sldMk cId="287441369" sldId="261"/>
            <ac:cxnSpMk id="221" creationId="{42369F7A-A2D1-1CC7-0D77-F5BC475092A6}"/>
          </ac:cxnSpMkLst>
        </pc:cxnChg>
        <pc:cxnChg chg="add mod">
          <ac:chgData name="Daniel Bauer" userId="3bc5fc978a128217" providerId="LiveId" clId="{71C20FE0-C94A-4E6E-A226-5EEEDEEF5FEA}" dt="2024-02-02T10:13:20.960" v="981" actId="1076"/>
          <ac:cxnSpMkLst>
            <pc:docMk/>
            <pc:sldMk cId="287441369" sldId="261"/>
            <ac:cxnSpMk id="222" creationId="{3A158B1B-AFEA-285A-07B8-840D011AC8C4}"/>
          </ac:cxnSpMkLst>
        </pc:cxnChg>
        <pc:cxnChg chg="add mod">
          <ac:chgData name="Daniel Bauer" userId="3bc5fc978a128217" providerId="LiveId" clId="{71C20FE0-C94A-4E6E-A226-5EEEDEEF5FEA}" dt="2024-02-02T10:13:20.960" v="981" actId="1076"/>
          <ac:cxnSpMkLst>
            <pc:docMk/>
            <pc:sldMk cId="287441369" sldId="261"/>
            <ac:cxnSpMk id="223" creationId="{0DF80B15-A553-6F45-FFDB-23C27E09B892}"/>
          </ac:cxnSpMkLst>
        </pc:cxnChg>
        <pc:cxnChg chg="add mod">
          <ac:chgData name="Daniel Bauer" userId="3bc5fc978a128217" providerId="LiveId" clId="{71C20FE0-C94A-4E6E-A226-5EEEDEEF5FEA}" dt="2024-02-02T10:13:20.960" v="981" actId="1076"/>
          <ac:cxnSpMkLst>
            <pc:docMk/>
            <pc:sldMk cId="287441369" sldId="261"/>
            <ac:cxnSpMk id="224" creationId="{C1E2E0D2-B6F0-05E1-1FA4-EED5F62F1F73}"/>
          </ac:cxnSpMkLst>
        </pc:cxnChg>
        <pc:cxnChg chg="add mod">
          <ac:chgData name="Daniel Bauer" userId="3bc5fc978a128217" providerId="LiveId" clId="{71C20FE0-C94A-4E6E-A226-5EEEDEEF5FEA}" dt="2024-02-02T10:13:20.960" v="981" actId="1076"/>
          <ac:cxnSpMkLst>
            <pc:docMk/>
            <pc:sldMk cId="287441369" sldId="261"/>
            <ac:cxnSpMk id="225" creationId="{118D2CB5-C790-51C5-ED1E-75F468DD1A4A}"/>
          </ac:cxnSpMkLst>
        </pc:cxnChg>
        <pc:cxnChg chg="del mod topLvl">
          <ac:chgData name="Daniel Bauer" userId="3bc5fc978a128217" providerId="LiveId" clId="{71C20FE0-C94A-4E6E-A226-5EEEDEEF5FEA}" dt="2024-02-02T10:18:37.721" v="1033" actId="478"/>
          <ac:cxnSpMkLst>
            <pc:docMk/>
            <pc:sldMk cId="287441369" sldId="261"/>
            <ac:cxnSpMk id="233" creationId="{F02671A9-9018-AA58-AEEE-78E73EB56D5F}"/>
          </ac:cxnSpMkLst>
        </pc:cxnChg>
        <pc:cxnChg chg="del mod topLvl">
          <ac:chgData name="Daniel Bauer" userId="3bc5fc978a128217" providerId="LiveId" clId="{71C20FE0-C94A-4E6E-A226-5EEEDEEF5FEA}" dt="2024-02-02T10:18:37.721" v="1033" actId="478"/>
          <ac:cxnSpMkLst>
            <pc:docMk/>
            <pc:sldMk cId="287441369" sldId="261"/>
            <ac:cxnSpMk id="257" creationId="{3769A3DC-A71C-3D2B-69C8-3C206A0EF659}"/>
          </ac:cxnSpMkLst>
        </pc:cxnChg>
        <pc:cxnChg chg="del mod topLvl">
          <ac:chgData name="Daniel Bauer" userId="3bc5fc978a128217" providerId="LiveId" clId="{71C20FE0-C94A-4E6E-A226-5EEEDEEF5FEA}" dt="2024-02-02T10:18:37.721" v="1033" actId="478"/>
          <ac:cxnSpMkLst>
            <pc:docMk/>
            <pc:sldMk cId="287441369" sldId="261"/>
            <ac:cxnSpMk id="258" creationId="{E73E4D6E-3992-5BBC-E120-847CBD8CD063}"/>
          </ac:cxnSpMkLst>
        </pc:cxnChg>
        <pc:cxnChg chg="del mod topLvl">
          <ac:chgData name="Daniel Bauer" userId="3bc5fc978a128217" providerId="LiveId" clId="{71C20FE0-C94A-4E6E-A226-5EEEDEEF5FEA}" dt="2024-02-02T10:18:37.721" v="1033" actId="478"/>
          <ac:cxnSpMkLst>
            <pc:docMk/>
            <pc:sldMk cId="287441369" sldId="261"/>
            <ac:cxnSpMk id="259" creationId="{A2046306-CA49-EFD0-60C7-5C0917C11DFF}"/>
          </ac:cxnSpMkLst>
        </pc:cxnChg>
        <pc:cxnChg chg="del mod topLvl">
          <ac:chgData name="Daniel Bauer" userId="3bc5fc978a128217" providerId="LiveId" clId="{71C20FE0-C94A-4E6E-A226-5EEEDEEF5FEA}" dt="2024-02-02T10:18:37.721" v="1033" actId="478"/>
          <ac:cxnSpMkLst>
            <pc:docMk/>
            <pc:sldMk cId="287441369" sldId="261"/>
            <ac:cxnSpMk id="260" creationId="{2A9CB036-23E6-6E0C-D037-EC716D573E89}"/>
          </ac:cxnSpMkLst>
        </pc:cxnChg>
        <pc:cxnChg chg="del mod topLvl">
          <ac:chgData name="Daniel Bauer" userId="3bc5fc978a128217" providerId="LiveId" clId="{71C20FE0-C94A-4E6E-A226-5EEEDEEF5FEA}" dt="2024-02-02T10:18:37.721" v="1033" actId="478"/>
          <ac:cxnSpMkLst>
            <pc:docMk/>
            <pc:sldMk cId="287441369" sldId="261"/>
            <ac:cxnSpMk id="261" creationId="{65EBFA49-0C66-9AD7-5079-5DCDCE749C72}"/>
          </ac:cxnSpMkLst>
        </pc:cxnChg>
        <pc:cxnChg chg="del mod topLvl">
          <ac:chgData name="Daniel Bauer" userId="3bc5fc978a128217" providerId="LiveId" clId="{71C20FE0-C94A-4E6E-A226-5EEEDEEF5FEA}" dt="2024-02-02T10:18:37.721" v="1033" actId="478"/>
          <ac:cxnSpMkLst>
            <pc:docMk/>
            <pc:sldMk cId="287441369" sldId="261"/>
            <ac:cxnSpMk id="262" creationId="{D19D0951-84C3-291A-55FA-89FB6152274B}"/>
          </ac:cxnSpMkLst>
        </pc:cxnChg>
        <pc:cxnChg chg="del mod topLvl">
          <ac:chgData name="Daniel Bauer" userId="3bc5fc978a128217" providerId="LiveId" clId="{71C20FE0-C94A-4E6E-A226-5EEEDEEF5FEA}" dt="2024-02-02T10:18:37.721" v="1033" actId="478"/>
          <ac:cxnSpMkLst>
            <pc:docMk/>
            <pc:sldMk cId="287441369" sldId="261"/>
            <ac:cxnSpMk id="263" creationId="{D4331F8F-9167-2EB7-F6FE-7A354AB1619F}"/>
          </ac:cxnSpMkLst>
        </pc:cxnChg>
        <pc:cxnChg chg="del mod topLvl">
          <ac:chgData name="Daniel Bauer" userId="3bc5fc978a128217" providerId="LiveId" clId="{71C20FE0-C94A-4E6E-A226-5EEEDEEF5FEA}" dt="2024-02-02T10:18:37.721" v="1033" actId="478"/>
          <ac:cxnSpMkLst>
            <pc:docMk/>
            <pc:sldMk cId="287441369" sldId="261"/>
            <ac:cxnSpMk id="264" creationId="{0CC5455E-18D1-B5C8-3BE1-2B07FE86C12E}"/>
          </ac:cxnSpMkLst>
        </pc:cxnChg>
        <pc:cxnChg chg="del mod topLvl">
          <ac:chgData name="Daniel Bauer" userId="3bc5fc978a128217" providerId="LiveId" clId="{71C20FE0-C94A-4E6E-A226-5EEEDEEF5FEA}" dt="2024-02-02T10:18:37.721" v="1033" actId="478"/>
          <ac:cxnSpMkLst>
            <pc:docMk/>
            <pc:sldMk cId="287441369" sldId="261"/>
            <ac:cxnSpMk id="265" creationId="{1CFE6793-DEDD-CC19-D85F-5ED797790D44}"/>
          </ac:cxnSpMkLst>
        </pc:cxnChg>
        <pc:cxnChg chg="add mod">
          <ac:chgData name="Daniel Bauer" userId="3bc5fc978a128217" providerId="LiveId" clId="{71C20FE0-C94A-4E6E-A226-5EEEDEEF5FEA}" dt="2024-02-02T14:10:51.287" v="1943" actId="165"/>
          <ac:cxnSpMkLst>
            <pc:docMk/>
            <pc:sldMk cId="287441369" sldId="261"/>
            <ac:cxnSpMk id="299" creationId="{F0F87769-14D8-5633-0EB6-7342062A9BA9}"/>
          </ac:cxnSpMkLst>
        </pc:cxnChg>
        <pc:cxnChg chg="add mod">
          <ac:chgData name="Daniel Bauer" userId="3bc5fc978a128217" providerId="LiveId" clId="{71C20FE0-C94A-4E6E-A226-5EEEDEEF5FEA}" dt="2024-02-02T14:10:51.287" v="1943" actId="165"/>
          <ac:cxnSpMkLst>
            <pc:docMk/>
            <pc:sldMk cId="287441369" sldId="261"/>
            <ac:cxnSpMk id="331" creationId="{297CB3A7-8FBA-ECF1-1E6F-9ED5AD0C702B}"/>
          </ac:cxnSpMkLst>
        </pc:cxnChg>
        <pc:cxnChg chg="add mod">
          <ac:chgData name="Daniel Bauer" userId="3bc5fc978a128217" providerId="LiveId" clId="{71C20FE0-C94A-4E6E-A226-5EEEDEEF5FEA}" dt="2024-02-02T14:10:51.287" v="1943" actId="165"/>
          <ac:cxnSpMkLst>
            <pc:docMk/>
            <pc:sldMk cId="287441369" sldId="261"/>
            <ac:cxnSpMk id="332" creationId="{C5BD003C-C409-0545-3B70-785215502651}"/>
          </ac:cxnSpMkLst>
        </pc:cxnChg>
        <pc:cxnChg chg="add mod">
          <ac:chgData name="Daniel Bauer" userId="3bc5fc978a128217" providerId="LiveId" clId="{71C20FE0-C94A-4E6E-A226-5EEEDEEF5FEA}" dt="2024-02-02T14:10:51.287" v="1943" actId="165"/>
          <ac:cxnSpMkLst>
            <pc:docMk/>
            <pc:sldMk cId="287441369" sldId="261"/>
            <ac:cxnSpMk id="333" creationId="{7F819E81-8898-4CEC-3DEE-23CDD7ACEE36}"/>
          </ac:cxnSpMkLst>
        </pc:cxnChg>
        <pc:cxnChg chg="add mod">
          <ac:chgData name="Daniel Bauer" userId="3bc5fc978a128217" providerId="LiveId" clId="{71C20FE0-C94A-4E6E-A226-5EEEDEEF5FEA}" dt="2024-02-02T14:10:51.287" v="1943" actId="165"/>
          <ac:cxnSpMkLst>
            <pc:docMk/>
            <pc:sldMk cId="287441369" sldId="261"/>
            <ac:cxnSpMk id="334" creationId="{0F2EA2F4-4838-8A90-8331-59A8F58BB15A}"/>
          </ac:cxnSpMkLst>
        </pc:cxnChg>
        <pc:cxnChg chg="add mod">
          <ac:chgData name="Daniel Bauer" userId="3bc5fc978a128217" providerId="LiveId" clId="{71C20FE0-C94A-4E6E-A226-5EEEDEEF5FEA}" dt="2024-02-02T14:10:51.287" v="1943" actId="165"/>
          <ac:cxnSpMkLst>
            <pc:docMk/>
            <pc:sldMk cId="287441369" sldId="261"/>
            <ac:cxnSpMk id="335" creationId="{59F444FE-F060-0F2F-0667-FE70E3D19D7A}"/>
          </ac:cxnSpMkLst>
        </pc:cxnChg>
        <pc:cxnChg chg="add mod">
          <ac:chgData name="Daniel Bauer" userId="3bc5fc978a128217" providerId="LiveId" clId="{71C20FE0-C94A-4E6E-A226-5EEEDEEF5FEA}" dt="2024-02-02T14:10:51.287" v="1943" actId="165"/>
          <ac:cxnSpMkLst>
            <pc:docMk/>
            <pc:sldMk cId="287441369" sldId="261"/>
            <ac:cxnSpMk id="336" creationId="{1CF52239-2CC8-B9CB-70D3-8E770C2831A5}"/>
          </ac:cxnSpMkLst>
        </pc:cxnChg>
        <pc:cxnChg chg="add mod">
          <ac:chgData name="Daniel Bauer" userId="3bc5fc978a128217" providerId="LiveId" clId="{71C20FE0-C94A-4E6E-A226-5EEEDEEF5FEA}" dt="2024-02-02T14:10:51.287" v="1943" actId="165"/>
          <ac:cxnSpMkLst>
            <pc:docMk/>
            <pc:sldMk cId="287441369" sldId="261"/>
            <ac:cxnSpMk id="337" creationId="{53A99ED9-2AE5-7229-1220-962654E4F7FC}"/>
          </ac:cxnSpMkLst>
        </pc:cxnChg>
        <pc:cxnChg chg="add mod">
          <ac:chgData name="Daniel Bauer" userId="3bc5fc978a128217" providerId="LiveId" clId="{71C20FE0-C94A-4E6E-A226-5EEEDEEF5FEA}" dt="2024-02-02T14:10:51.287" v="1943" actId="165"/>
          <ac:cxnSpMkLst>
            <pc:docMk/>
            <pc:sldMk cId="287441369" sldId="261"/>
            <ac:cxnSpMk id="338" creationId="{78A613BC-5BBD-28ED-F906-996FA184DF49}"/>
          </ac:cxnSpMkLst>
        </pc:cxnChg>
        <pc:cxnChg chg="add mod">
          <ac:chgData name="Daniel Bauer" userId="3bc5fc978a128217" providerId="LiveId" clId="{71C20FE0-C94A-4E6E-A226-5EEEDEEF5FEA}" dt="2024-02-02T14:10:51.287" v="1943" actId="165"/>
          <ac:cxnSpMkLst>
            <pc:docMk/>
            <pc:sldMk cId="287441369" sldId="261"/>
            <ac:cxnSpMk id="339" creationId="{DC670B6F-896E-F6C4-9E7F-F01AB5D216E2}"/>
          </ac:cxnSpMkLst>
        </pc:cxnChg>
        <pc:cxnChg chg="add del mod">
          <ac:chgData name="Daniel Bauer" userId="3bc5fc978a128217" providerId="LiveId" clId="{71C20FE0-C94A-4E6E-A226-5EEEDEEF5FEA}" dt="2024-02-02T12:06:47.899" v="1428" actId="478"/>
          <ac:cxnSpMkLst>
            <pc:docMk/>
            <pc:sldMk cId="287441369" sldId="261"/>
            <ac:cxnSpMk id="454" creationId="{E77376CF-7FB3-BA35-98D7-625236AA6446}"/>
          </ac:cxnSpMkLst>
        </pc:cxnChg>
        <pc:cxnChg chg="add del mod">
          <ac:chgData name="Daniel Bauer" userId="3bc5fc978a128217" providerId="LiveId" clId="{71C20FE0-C94A-4E6E-A226-5EEEDEEF5FEA}" dt="2024-02-02T12:22:53.175" v="1571" actId="478"/>
          <ac:cxnSpMkLst>
            <pc:docMk/>
            <pc:sldMk cId="287441369" sldId="261"/>
            <ac:cxnSpMk id="471" creationId="{19669F64-BA7B-27F8-CF02-7A8D99E8852F}"/>
          </ac:cxnSpMkLst>
        </pc:cxnChg>
        <pc:cxnChg chg="add del mod">
          <ac:chgData name="Daniel Bauer" userId="3bc5fc978a128217" providerId="LiveId" clId="{71C20FE0-C94A-4E6E-A226-5EEEDEEF5FEA}" dt="2024-02-02T12:19:51.213" v="1553" actId="478"/>
          <ac:cxnSpMkLst>
            <pc:docMk/>
            <pc:sldMk cId="287441369" sldId="261"/>
            <ac:cxnSpMk id="500" creationId="{9C7522F5-8803-BD7C-2F4A-071C33E8FB32}"/>
          </ac:cxnSpMkLst>
        </pc:cxnChg>
        <pc:cxnChg chg="add del mod">
          <ac:chgData name="Daniel Bauer" userId="3bc5fc978a128217" providerId="LiveId" clId="{71C20FE0-C94A-4E6E-A226-5EEEDEEF5FEA}" dt="2024-02-02T12:19:51.213" v="1553" actId="478"/>
          <ac:cxnSpMkLst>
            <pc:docMk/>
            <pc:sldMk cId="287441369" sldId="261"/>
            <ac:cxnSpMk id="501" creationId="{3C58FA74-6539-5D00-48C8-0F8280240067}"/>
          </ac:cxnSpMkLst>
        </pc:cxnChg>
        <pc:cxnChg chg="add del mod">
          <ac:chgData name="Daniel Bauer" userId="3bc5fc978a128217" providerId="LiveId" clId="{71C20FE0-C94A-4E6E-A226-5EEEDEEF5FEA}" dt="2024-02-02T12:19:51.213" v="1553" actId="478"/>
          <ac:cxnSpMkLst>
            <pc:docMk/>
            <pc:sldMk cId="287441369" sldId="261"/>
            <ac:cxnSpMk id="502" creationId="{D5FF84DE-EBB7-E9B5-185F-54FB4176D879}"/>
          </ac:cxnSpMkLst>
        </pc:cxnChg>
        <pc:cxnChg chg="add del mod">
          <ac:chgData name="Daniel Bauer" userId="3bc5fc978a128217" providerId="LiveId" clId="{71C20FE0-C94A-4E6E-A226-5EEEDEEF5FEA}" dt="2024-02-02T12:19:56.132" v="1555" actId="478"/>
          <ac:cxnSpMkLst>
            <pc:docMk/>
            <pc:sldMk cId="287441369" sldId="261"/>
            <ac:cxnSpMk id="503" creationId="{83F5107A-678E-9E0C-D6F7-3360687F6C81}"/>
          </ac:cxnSpMkLst>
        </pc:cxnChg>
        <pc:cxnChg chg="add del mod">
          <ac:chgData name="Daniel Bauer" userId="3bc5fc978a128217" providerId="LiveId" clId="{71C20FE0-C94A-4E6E-A226-5EEEDEEF5FEA}" dt="2024-02-02T12:19:56.132" v="1555" actId="478"/>
          <ac:cxnSpMkLst>
            <pc:docMk/>
            <pc:sldMk cId="287441369" sldId="261"/>
            <ac:cxnSpMk id="504" creationId="{2BDB68C1-5A6B-D453-137B-A04CC11BFE94}"/>
          </ac:cxnSpMkLst>
        </pc:cxnChg>
        <pc:cxnChg chg="add del mod">
          <ac:chgData name="Daniel Bauer" userId="3bc5fc978a128217" providerId="LiveId" clId="{71C20FE0-C94A-4E6E-A226-5EEEDEEF5FEA}" dt="2024-02-02T12:19:56.132" v="1555" actId="478"/>
          <ac:cxnSpMkLst>
            <pc:docMk/>
            <pc:sldMk cId="287441369" sldId="261"/>
            <ac:cxnSpMk id="505" creationId="{D48491F4-5208-5033-E749-62BD9165E6B7}"/>
          </ac:cxnSpMkLst>
        </pc:cxnChg>
        <pc:cxnChg chg="add del mod">
          <ac:chgData name="Daniel Bauer" userId="3bc5fc978a128217" providerId="LiveId" clId="{71C20FE0-C94A-4E6E-A226-5EEEDEEF5FEA}" dt="2024-02-02T12:19:56.132" v="1555" actId="478"/>
          <ac:cxnSpMkLst>
            <pc:docMk/>
            <pc:sldMk cId="287441369" sldId="261"/>
            <ac:cxnSpMk id="506" creationId="{268C453F-497C-A054-3246-1B7F8FD17CAF}"/>
          </ac:cxnSpMkLst>
        </pc:cxnChg>
        <pc:cxnChg chg="add del mod">
          <ac:chgData name="Daniel Bauer" userId="3bc5fc978a128217" providerId="LiveId" clId="{71C20FE0-C94A-4E6E-A226-5EEEDEEF5FEA}" dt="2024-02-02T12:19:56.132" v="1555" actId="478"/>
          <ac:cxnSpMkLst>
            <pc:docMk/>
            <pc:sldMk cId="287441369" sldId="261"/>
            <ac:cxnSpMk id="507" creationId="{DC0B8F1F-B135-7307-B7A7-6E5E5AF5F3A4}"/>
          </ac:cxnSpMkLst>
        </pc:cxnChg>
        <pc:cxnChg chg="add del mod">
          <ac:chgData name="Daniel Bauer" userId="3bc5fc978a128217" providerId="LiveId" clId="{71C20FE0-C94A-4E6E-A226-5EEEDEEF5FEA}" dt="2024-02-02T12:19:56.132" v="1555" actId="478"/>
          <ac:cxnSpMkLst>
            <pc:docMk/>
            <pc:sldMk cId="287441369" sldId="261"/>
            <ac:cxnSpMk id="508" creationId="{5F050B95-9D29-1F79-A257-00AD4B66A0FF}"/>
          </ac:cxnSpMkLst>
        </pc:cxnChg>
        <pc:cxnChg chg="add mod">
          <ac:chgData name="Daniel Bauer" userId="3bc5fc978a128217" providerId="LiveId" clId="{71C20FE0-C94A-4E6E-A226-5EEEDEEF5FEA}" dt="2024-02-02T14:10:54.500" v="1944" actId="165"/>
          <ac:cxnSpMkLst>
            <pc:docMk/>
            <pc:sldMk cId="287441369" sldId="261"/>
            <ac:cxnSpMk id="530" creationId="{FD5A14AB-8DEB-394A-3DFF-1990DB3652FA}"/>
          </ac:cxnSpMkLst>
        </pc:cxnChg>
        <pc:cxnChg chg="add mod">
          <ac:chgData name="Daniel Bauer" userId="3bc5fc978a128217" providerId="LiveId" clId="{71C20FE0-C94A-4E6E-A226-5EEEDEEF5FEA}" dt="2024-02-02T14:10:54.500" v="1944" actId="165"/>
          <ac:cxnSpMkLst>
            <pc:docMk/>
            <pc:sldMk cId="287441369" sldId="261"/>
            <ac:cxnSpMk id="531" creationId="{4CDBCA5F-0D95-F21E-7258-D394974B7E5F}"/>
          </ac:cxnSpMkLst>
        </pc:cxnChg>
        <pc:cxnChg chg="add mod">
          <ac:chgData name="Daniel Bauer" userId="3bc5fc978a128217" providerId="LiveId" clId="{71C20FE0-C94A-4E6E-A226-5EEEDEEF5FEA}" dt="2024-02-02T14:10:54.500" v="1944" actId="165"/>
          <ac:cxnSpMkLst>
            <pc:docMk/>
            <pc:sldMk cId="287441369" sldId="261"/>
            <ac:cxnSpMk id="532" creationId="{951E4A17-399B-388B-9DD0-078FE6996ABC}"/>
          </ac:cxnSpMkLst>
        </pc:cxnChg>
      </pc:sldChg>
      <pc:sldChg chg="modNotesTx">
        <pc:chgData name="Daniel Bauer" userId="3bc5fc978a128217" providerId="LiveId" clId="{71C20FE0-C94A-4E6E-A226-5EEEDEEF5FEA}" dt="2024-02-02T15:31:22.699" v="2542"/>
        <pc:sldMkLst>
          <pc:docMk/>
          <pc:sldMk cId="3320876248" sldId="266"/>
        </pc:sldMkLst>
      </pc:sldChg>
      <pc:sldChg chg="modSp mod">
        <pc:chgData name="Daniel Bauer" userId="3bc5fc978a128217" providerId="LiveId" clId="{71C20FE0-C94A-4E6E-A226-5EEEDEEF5FEA}" dt="2024-02-02T12:33:07.394" v="1751" actId="14"/>
        <pc:sldMkLst>
          <pc:docMk/>
          <pc:sldMk cId="173595672" sldId="267"/>
        </pc:sldMkLst>
        <pc:spChg chg="mod">
          <ac:chgData name="Daniel Bauer" userId="3bc5fc978a128217" providerId="LiveId" clId="{71C20FE0-C94A-4E6E-A226-5EEEDEEF5FEA}" dt="2024-02-02T12:33:07.394" v="1751" actId="14"/>
          <ac:spMkLst>
            <pc:docMk/>
            <pc:sldMk cId="173595672" sldId="267"/>
            <ac:spMk id="2" creationId="{4983D4E4-62CE-56FA-2B1B-593D4680596C}"/>
          </ac:spMkLst>
        </pc:spChg>
      </pc:sldChg>
      <pc:sldChg chg="modSp mod">
        <pc:chgData name="Daniel Bauer" userId="3bc5fc978a128217" providerId="LiveId" clId="{71C20FE0-C94A-4E6E-A226-5EEEDEEF5FEA}" dt="2024-02-02T15:19:22.553" v="2387" actId="113"/>
        <pc:sldMkLst>
          <pc:docMk/>
          <pc:sldMk cId="3977219139" sldId="278"/>
        </pc:sldMkLst>
        <pc:spChg chg="mod">
          <ac:chgData name="Daniel Bauer" userId="3bc5fc978a128217" providerId="LiveId" clId="{71C20FE0-C94A-4E6E-A226-5EEEDEEF5FEA}" dt="2024-02-02T15:19:22.553" v="2387" actId="113"/>
          <ac:spMkLst>
            <pc:docMk/>
            <pc:sldMk cId="3977219139" sldId="278"/>
            <ac:spMk id="2" creationId="{FB361984-F780-982F-03B6-53BDE0088E03}"/>
          </ac:spMkLst>
        </pc:spChg>
      </pc:sldChg>
      <pc:sldChg chg="addSp modSp mod">
        <pc:chgData name="Daniel Bauer" userId="3bc5fc978a128217" providerId="LiveId" clId="{71C20FE0-C94A-4E6E-A226-5EEEDEEF5FEA}" dt="2024-02-02T14:34:33.658" v="2039" actId="14100"/>
        <pc:sldMkLst>
          <pc:docMk/>
          <pc:sldMk cId="2593725838" sldId="281"/>
        </pc:sldMkLst>
        <pc:spChg chg="add mod">
          <ac:chgData name="Daniel Bauer" userId="3bc5fc978a128217" providerId="LiveId" clId="{71C20FE0-C94A-4E6E-A226-5EEEDEEF5FEA}" dt="2024-02-02T14:34:20.402" v="2035"/>
          <ac:spMkLst>
            <pc:docMk/>
            <pc:sldMk cId="2593725838" sldId="281"/>
            <ac:spMk id="2" creationId="{46B7329B-7CCB-1AD3-F348-FEBA6EE2B62D}"/>
          </ac:spMkLst>
        </pc:spChg>
        <pc:spChg chg="add mod">
          <ac:chgData name="Daniel Bauer" userId="3bc5fc978a128217" providerId="LiveId" clId="{71C20FE0-C94A-4E6E-A226-5EEEDEEF5FEA}" dt="2024-02-02T14:34:20.402" v="2035"/>
          <ac:spMkLst>
            <pc:docMk/>
            <pc:sldMk cId="2593725838" sldId="281"/>
            <ac:spMk id="4" creationId="{3DD830B2-DDDF-04D9-5C23-B91DA654896B}"/>
          </ac:spMkLst>
        </pc:spChg>
        <pc:spChg chg="add mod">
          <ac:chgData name="Daniel Bauer" userId="3bc5fc978a128217" providerId="LiveId" clId="{71C20FE0-C94A-4E6E-A226-5EEEDEEF5FEA}" dt="2024-02-02T14:34:20.402" v="2035"/>
          <ac:spMkLst>
            <pc:docMk/>
            <pc:sldMk cId="2593725838" sldId="281"/>
            <ac:spMk id="6" creationId="{3DA0A0BE-0023-1BD5-ED10-AF400346FD0F}"/>
          </ac:spMkLst>
        </pc:spChg>
        <pc:spChg chg="add mod">
          <ac:chgData name="Daniel Bauer" userId="3bc5fc978a128217" providerId="LiveId" clId="{71C20FE0-C94A-4E6E-A226-5EEEDEEF5FEA}" dt="2024-02-02T14:34:20.402" v="2035"/>
          <ac:spMkLst>
            <pc:docMk/>
            <pc:sldMk cId="2593725838" sldId="281"/>
            <ac:spMk id="7" creationId="{14640D21-A9F5-BB68-860E-9BBA5BF7ECEB}"/>
          </ac:spMkLst>
        </pc:spChg>
        <pc:spChg chg="add mod">
          <ac:chgData name="Daniel Bauer" userId="3bc5fc978a128217" providerId="LiveId" clId="{71C20FE0-C94A-4E6E-A226-5EEEDEEF5FEA}" dt="2024-02-02T14:34:20.402" v="2035"/>
          <ac:spMkLst>
            <pc:docMk/>
            <pc:sldMk cId="2593725838" sldId="281"/>
            <ac:spMk id="12" creationId="{F7971583-7988-8EA9-3F1F-8F5C0C6E3321}"/>
          </ac:spMkLst>
        </pc:spChg>
        <pc:spChg chg="add mod">
          <ac:chgData name="Daniel Bauer" userId="3bc5fc978a128217" providerId="LiveId" clId="{71C20FE0-C94A-4E6E-A226-5EEEDEEF5FEA}" dt="2024-02-02T14:34:20.402" v="2035"/>
          <ac:spMkLst>
            <pc:docMk/>
            <pc:sldMk cId="2593725838" sldId="281"/>
            <ac:spMk id="13" creationId="{1FA40A5C-F7C1-BAC9-0450-67D94DF5BFE3}"/>
          </ac:spMkLst>
        </pc:spChg>
        <pc:spChg chg="add mod">
          <ac:chgData name="Daniel Bauer" userId="3bc5fc978a128217" providerId="LiveId" clId="{71C20FE0-C94A-4E6E-A226-5EEEDEEF5FEA}" dt="2024-02-02T14:34:20.402" v="2035"/>
          <ac:spMkLst>
            <pc:docMk/>
            <pc:sldMk cId="2593725838" sldId="281"/>
            <ac:spMk id="20" creationId="{07D85FC1-34BB-63B7-8B60-0299BFB21F20}"/>
          </ac:spMkLst>
        </pc:spChg>
        <pc:spChg chg="add mod">
          <ac:chgData name="Daniel Bauer" userId="3bc5fc978a128217" providerId="LiveId" clId="{71C20FE0-C94A-4E6E-A226-5EEEDEEF5FEA}" dt="2024-02-02T14:34:20.402" v="2035"/>
          <ac:spMkLst>
            <pc:docMk/>
            <pc:sldMk cId="2593725838" sldId="281"/>
            <ac:spMk id="21" creationId="{161D50B7-BA62-891B-155C-B2ABBD7A3223}"/>
          </ac:spMkLst>
        </pc:spChg>
        <pc:spChg chg="add mod">
          <ac:chgData name="Daniel Bauer" userId="3bc5fc978a128217" providerId="LiveId" clId="{71C20FE0-C94A-4E6E-A226-5EEEDEEF5FEA}" dt="2024-02-02T14:34:20.402" v="2035"/>
          <ac:spMkLst>
            <pc:docMk/>
            <pc:sldMk cId="2593725838" sldId="281"/>
            <ac:spMk id="24" creationId="{D50E450B-9E8B-3068-C602-D4E53229949B}"/>
          </ac:spMkLst>
        </pc:spChg>
        <pc:spChg chg="add mod">
          <ac:chgData name="Daniel Bauer" userId="3bc5fc978a128217" providerId="LiveId" clId="{71C20FE0-C94A-4E6E-A226-5EEEDEEF5FEA}" dt="2024-02-02T14:34:20.402" v="2035"/>
          <ac:spMkLst>
            <pc:docMk/>
            <pc:sldMk cId="2593725838" sldId="281"/>
            <ac:spMk id="25" creationId="{6A05AA25-D8BF-2254-ADBF-53B82513CF86}"/>
          </ac:spMkLst>
        </pc:spChg>
        <pc:spChg chg="add mod">
          <ac:chgData name="Daniel Bauer" userId="3bc5fc978a128217" providerId="LiveId" clId="{71C20FE0-C94A-4E6E-A226-5EEEDEEF5FEA}" dt="2024-02-02T14:34:20.402" v="2035"/>
          <ac:spMkLst>
            <pc:docMk/>
            <pc:sldMk cId="2593725838" sldId="281"/>
            <ac:spMk id="26" creationId="{65906E99-465B-8FEA-304F-E59259D6EF43}"/>
          </ac:spMkLst>
        </pc:spChg>
        <pc:spChg chg="add mod">
          <ac:chgData name="Daniel Bauer" userId="3bc5fc978a128217" providerId="LiveId" clId="{71C20FE0-C94A-4E6E-A226-5EEEDEEF5FEA}" dt="2024-02-02T14:34:20.402" v="2035"/>
          <ac:spMkLst>
            <pc:docMk/>
            <pc:sldMk cId="2593725838" sldId="281"/>
            <ac:spMk id="28" creationId="{882E7927-2074-6A2F-975F-76354A8CCB68}"/>
          </ac:spMkLst>
        </pc:spChg>
        <pc:spChg chg="add mod">
          <ac:chgData name="Daniel Bauer" userId="3bc5fc978a128217" providerId="LiveId" clId="{71C20FE0-C94A-4E6E-A226-5EEEDEEF5FEA}" dt="2024-02-02T14:34:20.402" v="2035"/>
          <ac:spMkLst>
            <pc:docMk/>
            <pc:sldMk cId="2593725838" sldId="281"/>
            <ac:spMk id="29" creationId="{C2F6F516-16CC-A4F0-59C8-2A0A9A3FE3ED}"/>
          </ac:spMkLst>
        </pc:spChg>
        <pc:spChg chg="add mod">
          <ac:chgData name="Daniel Bauer" userId="3bc5fc978a128217" providerId="LiveId" clId="{71C20FE0-C94A-4E6E-A226-5EEEDEEF5FEA}" dt="2024-02-02T14:34:20.402" v="2035"/>
          <ac:spMkLst>
            <pc:docMk/>
            <pc:sldMk cId="2593725838" sldId="281"/>
            <ac:spMk id="31" creationId="{A5A54E93-5EA3-8EA5-CEB5-05AD2579B50E}"/>
          </ac:spMkLst>
        </pc:spChg>
        <pc:spChg chg="add mod">
          <ac:chgData name="Daniel Bauer" userId="3bc5fc978a128217" providerId="LiveId" clId="{71C20FE0-C94A-4E6E-A226-5EEEDEEF5FEA}" dt="2024-02-02T14:34:20.402" v="2035"/>
          <ac:spMkLst>
            <pc:docMk/>
            <pc:sldMk cId="2593725838" sldId="281"/>
            <ac:spMk id="33" creationId="{E75EB1BB-FC75-EB77-895C-8AD6E7677D84}"/>
          </ac:spMkLst>
        </pc:spChg>
        <pc:cxnChg chg="add mod">
          <ac:chgData name="Daniel Bauer" userId="3bc5fc978a128217" providerId="LiveId" clId="{71C20FE0-C94A-4E6E-A226-5EEEDEEF5FEA}" dt="2024-02-02T14:34:20.402" v="2035"/>
          <ac:cxnSpMkLst>
            <pc:docMk/>
            <pc:sldMk cId="2593725838" sldId="281"/>
            <ac:cxnSpMk id="5" creationId="{5220F416-AD63-A8E7-02D0-9DDB9F8ACF7C}"/>
          </ac:cxnSpMkLst>
        </pc:cxnChg>
        <pc:cxnChg chg="add mod">
          <ac:chgData name="Daniel Bauer" userId="3bc5fc978a128217" providerId="LiveId" clId="{71C20FE0-C94A-4E6E-A226-5EEEDEEF5FEA}" dt="2024-02-02T14:34:20.402" v="2035"/>
          <ac:cxnSpMkLst>
            <pc:docMk/>
            <pc:sldMk cId="2593725838" sldId="281"/>
            <ac:cxnSpMk id="9" creationId="{3A8CA2E8-7CD5-0160-3F9F-3A5A2985AA6C}"/>
          </ac:cxnSpMkLst>
        </pc:cxnChg>
        <pc:cxnChg chg="add mod">
          <ac:chgData name="Daniel Bauer" userId="3bc5fc978a128217" providerId="LiveId" clId="{71C20FE0-C94A-4E6E-A226-5EEEDEEF5FEA}" dt="2024-02-02T14:34:20.402" v="2035"/>
          <ac:cxnSpMkLst>
            <pc:docMk/>
            <pc:sldMk cId="2593725838" sldId="281"/>
            <ac:cxnSpMk id="11" creationId="{643C5E6D-6EB8-47D1-076F-31900C3B3ED6}"/>
          </ac:cxnSpMkLst>
        </pc:cxnChg>
        <pc:cxnChg chg="add mod">
          <ac:chgData name="Daniel Bauer" userId="3bc5fc978a128217" providerId="LiveId" clId="{71C20FE0-C94A-4E6E-A226-5EEEDEEF5FEA}" dt="2024-02-02T14:34:20.402" v="2035"/>
          <ac:cxnSpMkLst>
            <pc:docMk/>
            <pc:sldMk cId="2593725838" sldId="281"/>
            <ac:cxnSpMk id="19" creationId="{E77FA25B-130B-DDAE-8EA7-5A988D912D99}"/>
          </ac:cxnSpMkLst>
        </pc:cxnChg>
        <pc:cxnChg chg="add mod">
          <ac:chgData name="Daniel Bauer" userId="3bc5fc978a128217" providerId="LiveId" clId="{71C20FE0-C94A-4E6E-A226-5EEEDEEF5FEA}" dt="2024-02-02T14:34:20.402" v="2035"/>
          <ac:cxnSpMkLst>
            <pc:docMk/>
            <pc:sldMk cId="2593725838" sldId="281"/>
            <ac:cxnSpMk id="22" creationId="{70D0788E-FCE2-C2DC-FC9A-467351F69F81}"/>
          </ac:cxnSpMkLst>
        </pc:cxnChg>
        <pc:cxnChg chg="add mod">
          <ac:chgData name="Daniel Bauer" userId="3bc5fc978a128217" providerId="LiveId" clId="{71C20FE0-C94A-4E6E-A226-5EEEDEEF5FEA}" dt="2024-02-02T14:34:20.402" v="2035"/>
          <ac:cxnSpMkLst>
            <pc:docMk/>
            <pc:sldMk cId="2593725838" sldId="281"/>
            <ac:cxnSpMk id="23" creationId="{226FF212-3CF0-6F8C-1788-99C68FF78B5D}"/>
          </ac:cxnSpMkLst>
        </pc:cxnChg>
        <pc:cxnChg chg="add mod">
          <ac:chgData name="Daniel Bauer" userId="3bc5fc978a128217" providerId="LiveId" clId="{71C20FE0-C94A-4E6E-A226-5EEEDEEF5FEA}" dt="2024-02-02T14:34:20.402" v="2035"/>
          <ac:cxnSpMkLst>
            <pc:docMk/>
            <pc:sldMk cId="2593725838" sldId="281"/>
            <ac:cxnSpMk id="30" creationId="{314DD5F5-7F0A-F691-5C7E-27B6E9FA1F66}"/>
          </ac:cxnSpMkLst>
        </pc:cxnChg>
        <pc:cxnChg chg="add mod">
          <ac:chgData name="Daniel Bauer" userId="3bc5fc978a128217" providerId="LiveId" clId="{71C20FE0-C94A-4E6E-A226-5EEEDEEF5FEA}" dt="2024-02-02T14:34:20.402" v="2035"/>
          <ac:cxnSpMkLst>
            <pc:docMk/>
            <pc:sldMk cId="2593725838" sldId="281"/>
            <ac:cxnSpMk id="36" creationId="{1DF404EF-9C4B-C0BD-A341-38FFC48AA055}"/>
          </ac:cxnSpMkLst>
        </pc:cxnChg>
        <pc:cxnChg chg="add mod">
          <ac:chgData name="Daniel Bauer" userId="3bc5fc978a128217" providerId="LiveId" clId="{71C20FE0-C94A-4E6E-A226-5EEEDEEF5FEA}" dt="2024-02-02T14:34:20.402" v="2035"/>
          <ac:cxnSpMkLst>
            <pc:docMk/>
            <pc:sldMk cId="2593725838" sldId="281"/>
            <ac:cxnSpMk id="37" creationId="{499AE5B9-0F1B-C2D9-A424-540BE065BC20}"/>
          </ac:cxnSpMkLst>
        </pc:cxnChg>
        <pc:cxnChg chg="mod">
          <ac:chgData name="Daniel Bauer" userId="3bc5fc978a128217" providerId="LiveId" clId="{71C20FE0-C94A-4E6E-A226-5EEEDEEF5FEA}" dt="2024-02-02T14:34:31.390" v="2038" actId="14100"/>
          <ac:cxnSpMkLst>
            <pc:docMk/>
            <pc:sldMk cId="2593725838" sldId="281"/>
            <ac:cxnSpMk id="189" creationId="{C1C2246B-2187-2228-97DD-C05540BD8D73}"/>
          </ac:cxnSpMkLst>
        </pc:cxnChg>
        <pc:cxnChg chg="mod">
          <ac:chgData name="Daniel Bauer" userId="3bc5fc978a128217" providerId="LiveId" clId="{71C20FE0-C94A-4E6E-A226-5EEEDEEF5FEA}" dt="2024-02-02T14:34:33.658" v="2039" actId="14100"/>
          <ac:cxnSpMkLst>
            <pc:docMk/>
            <pc:sldMk cId="2593725838" sldId="281"/>
            <ac:cxnSpMk id="190" creationId="{3A709D39-C5A1-9D5E-7A6C-A40137879C9B}"/>
          </ac:cxnSpMkLst>
        </pc:cxnChg>
      </pc:sldChg>
      <pc:sldChg chg="addSp modSp">
        <pc:chgData name="Daniel Bauer" userId="3bc5fc978a128217" providerId="LiveId" clId="{71C20FE0-C94A-4E6E-A226-5EEEDEEF5FEA}" dt="2024-02-02T14:34:18.428" v="2034"/>
        <pc:sldMkLst>
          <pc:docMk/>
          <pc:sldMk cId="1977227751" sldId="282"/>
        </pc:sldMkLst>
        <pc:spChg chg="add mod">
          <ac:chgData name="Daniel Bauer" userId="3bc5fc978a128217" providerId="LiveId" clId="{71C20FE0-C94A-4E6E-A226-5EEEDEEF5FEA}" dt="2024-02-02T14:34:18.428" v="2034"/>
          <ac:spMkLst>
            <pc:docMk/>
            <pc:sldMk cId="1977227751" sldId="282"/>
            <ac:spMk id="4" creationId="{E8D63265-FA3D-F618-08CD-FAF2ED75EA33}"/>
          </ac:spMkLst>
        </pc:spChg>
        <pc:spChg chg="add mod">
          <ac:chgData name="Daniel Bauer" userId="3bc5fc978a128217" providerId="LiveId" clId="{71C20FE0-C94A-4E6E-A226-5EEEDEEF5FEA}" dt="2024-02-02T14:34:18.428" v="2034"/>
          <ac:spMkLst>
            <pc:docMk/>
            <pc:sldMk cId="1977227751" sldId="282"/>
            <ac:spMk id="9" creationId="{F78FE585-EE29-00A6-FED4-0B20C2368237}"/>
          </ac:spMkLst>
        </pc:spChg>
        <pc:spChg chg="add mod">
          <ac:chgData name="Daniel Bauer" userId="3bc5fc978a128217" providerId="LiveId" clId="{71C20FE0-C94A-4E6E-A226-5EEEDEEF5FEA}" dt="2024-02-02T14:34:18.428" v="2034"/>
          <ac:spMkLst>
            <pc:docMk/>
            <pc:sldMk cId="1977227751" sldId="282"/>
            <ac:spMk id="11" creationId="{1FD6FE53-F25F-D999-1110-44281BBAB1A2}"/>
          </ac:spMkLst>
        </pc:spChg>
        <pc:spChg chg="add mod">
          <ac:chgData name="Daniel Bauer" userId="3bc5fc978a128217" providerId="LiveId" clId="{71C20FE0-C94A-4E6E-A226-5EEEDEEF5FEA}" dt="2024-02-02T14:34:18.428" v="2034"/>
          <ac:spMkLst>
            <pc:docMk/>
            <pc:sldMk cId="1977227751" sldId="282"/>
            <ac:spMk id="13" creationId="{88FA27AA-99DE-5918-1BDE-07A987C98A69}"/>
          </ac:spMkLst>
        </pc:spChg>
        <pc:spChg chg="add mod">
          <ac:chgData name="Daniel Bauer" userId="3bc5fc978a128217" providerId="LiveId" clId="{71C20FE0-C94A-4E6E-A226-5EEEDEEF5FEA}" dt="2024-02-02T14:34:18.428" v="2034"/>
          <ac:spMkLst>
            <pc:docMk/>
            <pc:sldMk cId="1977227751" sldId="282"/>
            <ac:spMk id="16" creationId="{2932777B-1731-CD03-7A73-BD7780001A6A}"/>
          </ac:spMkLst>
        </pc:spChg>
        <pc:spChg chg="add mod">
          <ac:chgData name="Daniel Bauer" userId="3bc5fc978a128217" providerId="LiveId" clId="{71C20FE0-C94A-4E6E-A226-5EEEDEEF5FEA}" dt="2024-02-02T14:34:18.428" v="2034"/>
          <ac:spMkLst>
            <pc:docMk/>
            <pc:sldMk cId="1977227751" sldId="282"/>
            <ac:spMk id="17" creationId="{15EB3D58-5CC4-C0A2-9F33-1D52C5149F65}"/>
          </ac:spMkLst>
        </pc:spChg>
        <pc:spChg chg="add mod">
          <ac:chgData name="Daniel Bauer" userId="3bc5fc978a128217" providerId="LiveId" clId="{71C20FE0-C94A-4E6E-A226-5EEEDEEF5FEA}" dt="2024-02-02T14:34:18.428" v="2034"/>
          <ac:spMkLst>
            <pc:docMk/>
            <pc:sldMk cId="1977227751" sldId="282"/>
            <ac:spMk id="27" creationId="{33B8739C-30AB-F17F-A103-62B097EDEDED}"/>
          </ac:spMkLst>
        </pc:spChg>
        <pc:spChg chg="add mod">
          <ac:chgData name="Daniel Bauer" userId="3bc5fc978a128217" providerId="LiveId" clId="{71C20FE0-C94A-4E6E-A226-5EEEDEEF5FEA}" dt="2024-02-02T14:34:18.428" v="2034"/>
          <ac:spMkLst>
            <pc:docMk/>
            <pc:sldMk cId="1977227751" sldId="282"/>
            <ac:spMk id="32" creationId="{737BE7FB-31AA-A642-D61D-F35F8206AD69}"/>
          </ac:spMkLst>
        </pc:spChg>
        <pc:spChg chg="add mod">
          <ac:chgData name="Daniel Bauer" userId="3bc5fc978a128217" providerId="LiveId" clId="{71C20FE0-C94A-4E6E-A226-5EEEDEEF5FEA}" dt="2024-02-02T14:34:18.428" v="2034"/>
          <ac:spMkLst>
            <pc:docMk/>
            <pc:sldMk cId="1977227751" sldId="282"/>
            <ac:spMk id="36" creationId="{1035980E-D57B-2A93-A902-54EFE7259B9D}"/>
          </ac:spMkLst>
        </pc:spChg>
        <pc:spChg chg="add mod">
          <ac:chgData name="Daniel Bauer" userId="3bc5fc978a128217" providerId="LiveId" clId="{71C20FE0-C94A-4E6E-A226-5EEEDEEF5FEA}" dt="2024-02-02T14:34:18.428" v="2034"/>
          <ac:spMkLst>
            <pc:docMk/>
            <pc:sldMk cId="1977227751" sldId="282"/>
            <ac:spMk id="37" creationId="{AD3850D4-7A8A-E8B3-2196-2B4AA20A86AD}"/>
          </ac:spMkLst>
        </pc:spChg>
        <pc:spChg chg="add mod">
          <ac:chgData name="Daniel Bauer" userId="3bc5fc978a128217" providerId="LiveId" clId="{71C20FE0-C94A-4E6E-A226-5EEEDEEF5FEA}" dt="2024-02-02T14:34:18.428" v="2034"/>
          <ac:spMkLst>
            <pc:docMk/>
            <pc:sldMk cId="1977227751" sldId="282"/>
            <ac:spMk id="39" creationId="{116AB025-18FB-7C59-6EDB-A2139B9198C5}"/>
          </ac:spMkLst>
        </pc:spChg>
        <pc:spChg chg="add mod">
          <ac:chgData name="Daniel Bauer" userId="3bc5fc978a128217" providerId="LiveId" clId="{71C20FE0-C94A-4E6E-A226-5EEEDEEF5FEA}" dt="2024-02-02T14:34:18.428" v="2034"/>
          <ac:spMkLst>
            <pc:docMk/>
            <pc:sldMk cId="1977227751" sldId="282"/>
            <ac:spMk id="40" creationId="{7FE1391E-6642-ACA2-B306-97442AC42B9A}"/>
          </ac:spMkLst>
        </pc:spChg>
        <pc:spChg chg="add mod">
          <ac:chgData name="Daniel Bauer" userId="3bc5fc978a128217" providerId="LiveId" clId="{71C20FE0-C94A-4E6E-A226-5EEEDEEF5FEA}" dt="2024-02-02T14:34:18.428" v="2034"/>
          <ac:spMkLst>
            <pc:docMk/>
            <pc:sldMk cId="1977227751" sldId="282"/>
            <ac:spMk id="41" creationId="{9819AC55-BD51-0216-9556-839CF5319C76}"/>
          </ac:spMkLst>
        </pc:spChg>
        <pc:spChg chg="add mod">
          <ac:chgData name="Daniel Bauer" userId="3bc5fc978a128217" providerId="LiveId" clId="{71C20FE0-C94A-4E6E-A226-5EEEDEEF5FEA}" dt="2024-02-02T14:34:18.428" v="2034"/>
          <ac:spMkLst>
            <pc:docMk/>
            <pc:sldMk cId="1977227751" sldId="282"/>
            <ac:spMk id="43" creationId="{79D1DD72-F646-1C1E-F8A4-BC8349090A04}"/>
          </ac:spMkLst>
        </pc:spChg>
        <pc:spChg chg="add mod">
          <ac:chgData name="Daniel Bauer" userId="3bc5fc978a128217" providerId="LiveId" clId="{71C20FE0-C94A-4E6E-A226-5EEEDEEF5FEA}" dt="2024-02-02T14:34:18.428" v="2034"/>
          <ac:spMkLst>
            <pc:docMk/>
            <pc:sldMk cId="1977227751" sldId="282"/>
            <ac:spMk id="44" creationId="{BE8F6351-FCE9-0676-05E5-3BBBBDCF8E71}"/>
          </ac:spMkLst>
        </pc:spChg>
        <pc:cxnChg chg="add mod">
          <ac:chgData name="Daniel Bauer" userId="3bc5fc978a128217" providerId="LiveId" clId="{71C20FE0-C94A-4E6E-A226-5EEEDEEF5FEA}" dt="2024-02-02T14:34:18.428" v="2034"/>
          <ac:cxnSpMkLst>
            <pc:docMk/>
            <pc:sldMk cId="1977227751" sldId="282"/>
            <ac:cxnSpMk id="10" creationId="{BFF4BE26-CB84-9ABE-20CE-D6C35AF72190}"/>
          </ac:cxnSpMkLst>
        </pc:cxnChg>
        <pc:cxnChg chg="add mod">
          <ac:chgData name="Daniel Bauer" userId="3bc5fc978a128217" providerId="LiveId" clId="{71C20FE0-C94A-4E6E-A226-5EEEDEEF5FEA}" dt="2024-02-02T14:34:18.428" v="2034"/>
          <ac:cxnSpMkLst>
            <pc:docMk/>
            <pc:sldMk cId="1977227751" sldId="282"/>
            <ac:cxnSpMk id="14" creationId="{0AC5D026-43A6-4BBA-088A-6561CDDABABE}"/>
          </ac:cxnSpMkLst>
        </pc:cxnChg>
        <pc:cxnChg chg="add mod">
          <ac:chgData name="Daniel Bauer" userId="3bc5fc978a128217" providerId="LiveId" clId="{71C20FE0-C94A-4E6E-A226-5EEEDEEF5FEA}" dt="2024-02-02T14:34:18.428" v="2034"/>
          <ac:cxnSpMkLst>
            <pc:docMk/>
            <pc:sldMk cId="1977227751" sldId="282"/>
            <ac:cxnSpMk id="15" creationId="{BF90AE72-CE8F-204B-6C2C-F45D77CCF685}"/>
          </ac:cxnSpMkLst>
        </pc:cxnChg>
        <pc:cxnChg chg="add mod">
          <ac:chgData name="Daniel Bauer" userId="3bc5fc978a128217" providerId="LiveId" clId="{71C20FE0-C94A-4E6E-A226-5EEEDEEF5FEA}" dt="2024-02-02T14:34:18.428" v="2034"/>
          <ac:cxnSpMkLst>
            <pc:docMk/>
            <pc:sldMk cId="1977227751" sldId="282"/>
            <ac:cxnSpMk id="18" creationId="{0088A77C-4DD3-B465-2AC3-003BDB288C79}"/>
          </ac:cxnSpMkLst>
        </pc:cxnChg>
        <pc:cxnChg chg="add mod">
          <ac:chgData name="Daniel Bauer" userId="3bc5fc978a128217" providerId="LiveId" clId="{71C20FE0-C94A-4E6E-A226-5EEEDEEF5FEA}" dt="2024-02-02T14:34:18.428" v="2034"/>
          <ac:cxnSpMkLst>
            <pc:docMk/>
            <pc:sldMk cId="1977227751" sldId="282"/>
            <ac:cxnSpMk id="34" creationId="{60CF4C9F-D8E7-B32F-9BAA-B1FBF0D902DD}"/>
          </ac:cxnSpMkLst>
        </pc:cxnChg>
        <pc:cxnChg chg="add mod">
          <ac:chgData name="Daniel Bauer" userId="3bc5fc978a128217" providerId="LiveId" clId="{71C20FE0-C94A-4E6E-A226-5EEEDEEF5FEA}" dt="2024-02-02T14:34:18.428" v="2034"/>
          <ac:cxnSpMkLst>
            <pc:docMk/>
            <pc:sldMk cId="1977227751" sldId="282"/>
            <ac:cxnSpMk id="35" creationId="{DB0FC6C5-E22B-0126-2E31-081FD5052A27}"/>
          </ac:cxnSpMkLst>
        </pc:cxnChg>
        <pc:cxnChg chg="add mod">
          <ac:chgData name="Daniel Bauer" userId="3bc5fc978a128217" providerId="LiveId" clId="{71C20FE0-C94A-4E6E-A226-5EEEDEEF5FEA}" dt="2024-02-02T14:34:18.428" v="2034"/>
          <ac:cxnSpMkLst>
            <pc:docMk/>
            <pc:sldMk cId="1977227751" sldId="282"/>
            <ac:cxnSpMk id="42" creationId="{50F100DF-BCC7-8CA5-47AF-EA84726BAC89}"/>
          </ac:cxnSpMkLst>
        </pc:cxnChg>
        <pc:cxnChg chg="add mod">
          <ac:chgData name="Daniel Bauer" userId="3bc5fc978a128217" providerId="LiveId" clId="{71C20FE0-C94A-4E6E-A226-5EEEDEEF5FEA}" dt="2024-02-02T14:34:18.428" v="2034"/>
          <ac:cxnSpMkLst>
            <pc:docMk/>
            <pc:sldMk cId="1977227751" sldId="282"/>
            <ac:cxnSpMk id="45" creationId="{FC1BB252-B2DB-ED1A-7C73-44BEBCE8C2DF}"/>
          </ac:cxnSpMkLst>
        </pc:cxnChg>
        <pc:cxnChg chg="add mod">
          <ac:chgData name="Daniel Bauer" userId="3bc5fc978a128217" providerId="LiveId" clId="{71C20FE0-C94A-4E6E-A226-5EEEDEEF5FEA}" dt="2024-02-02T14:34:18.428" v="2034"/>
          <ac:cxnSpMkLst>
            <pc:docMk/>
            <pc:sldMk cId="1977227751" sldId="282"/>
            <ac:cxnSpMk id="46" creationId="{C41C6AE3-9CB7-72DE-2455-F764CE3F4EA2}"/>
          </ac:cxnSpMkLst>
        </pc:cxnChg>
      </pc:sldChg>
      <pc:sldChg chg="modAnim">
        <pc:chgData name="Daniel Bauer" userId="3bc5fc978a128217" providerId="LiveId" clId="{71C20FE0-C94A-4E6E-A226-5EEEDEEF5FEA}" dt="2024-02-02T12:39:51.625" v="1752"/>
        <pc:sldMkLst>
          <pc:docMk/>
          <pc:sldMk cId="3084575105" sldId="287"/>
        </pc:sldMkLst>
      </pc:sldChg>
      <pc:sldChg chg="addSp delSp modSp add del mod">
        <pc:chgData name="Daniel Bauer" userId="3bc5fc978a128217" providerId="LiveId" clId="{71C20FE0-C94A-4E6E-A226-5EEEDEEF5FEA}" dt="2024-02-02T12:23:28.193" v="1573" actId="47"/>
        <pc:sldMkLst>
          <pc:docMk/>
          <pc:sldMk cId="2334276228" sldId="289"/>
        </pc:sldMkLst>
        <pc:spChg chg="del">
          <ac:chgData name="Daniel Bauer" userId="3bc5fc978a128217" providerId="LiveId" clId="{71C20FE0-C94A-4E6E-A226-5EEEDEEF5FEA}" dt="2024-02-02T12:12:57.132" v="1452" actId="478"/>
          <ac:spMkLst>
            <pc:docMk/>
            <pc:sldMk cId="2334276228" sldId="289"/>
            <ac:spMk id="3" creationId="{EF60B4C4-3341-80B7-2771-BC4FEB027100}"/>
          </ac:spMkLst>
        </pc:spChg>
        <pc:spChg chg="add mod">
          <ac:chgData name="Daniel Bauer" userId="3bc5fc978a128217" providerId="LiveId" clId="{71C20FE0-C94A-4E6E-A226-5EEEDEEF5FEA}" dt="2024-02-02T12:17:48.017" v="1539" actId="207"/>
          <ac:spMkLst>
            <pc:docMk/>
            <pc:sldMk cId="2334276228" sldId="289"/>
            <ac:spMk id="4" creationId="{6FA70CAD-A531-41DB-A128-4AD772ADC391}"/>
          </ac:spMkLst>
        </pc:spChg>
        <pc:spChg chg="add mod">
          <ac:chgData name="Daniel Bauer" userId="3bc5fc978a128217" providerId="LiveId" clId="{71C20FE0-C94A-4E6E-A226-5EEEDEEF5FEA}" dt="2024-02-02T12:17:59.581" v="1542" actId="1076"/>
          <ac:spMkLst>
            <pc:docMk/>
            <pc:sldMk cId="2334276228" sldId="289"/>
            <ac:spMk id="5" creationId="{8F332625-D7D3-65E2-3565-AC157FFAE171}"/>
          </ac:spMkLst>
        </pc:spChg>
        <pc:spChg chg="del">
          <ac:chgData name="Daniel Bauer" userId="3bc5fc978a128217" providerId="LiveId" clId="{71C20FE0-C94A-4E6E-A226-5EEEDEEF5FEA}" dt="2024-02-02T12:12:57.132" v="1452" actId="478"/>
          <ac:spMkLst>
            <pc:docMk/>
            <pc:sldMk cId="2334276228" sldId="289"/>
            <ac:spMk id="7" creationId="{729F2376-243D-CFD9-2381-D8DB40165BF1}"/>
          </ac:spMkLst>
        </pc:spChg>
        <pc:spChg chg="add mod">
          <ac:chgData name="Daniel Bauer" userId="3bc5fc978a128217" providerId="LiveId" clId="{71C20FE0-C94A-4E6E-A226-5EEEDEEF5FEA}" dt="2024-02-02T12:16:39.139" v="1502"/>
          <ac:spMkLst>
            <pc:docMk/>
            <pc:sldMk cId="2334276228" sldId="289"/>
            <ac:spMk id="8" creationId="{B12D7DB5-89B5-FC86-F9B4-403A2EA7E8EE}"/>
          </ac:spMkLst>
        </pc:spChg>
        <pc:spChg chg="del">
          <ac:chgData name="Daniel Bauer" userId="3bc5fc978a128217" providerId="LiveId" clId="{71C20FE0-C94A-4E6E-A226-5EEEDEEF5FEA}" dt="2024-02-02T12:12:57.132" v="1452" actId="478"/>
          <ac:spMkLst>
            <pc:docMk/>
            <pc:sldMk cId="2334276228" sldId="289"/>
            <ac:spMk id="9" creationId="{7700A10B-9F19-C1F6-B881-8C5CA171C288}"/>
          </ac:spMkLst>
        </pc:spChg>
        <pc:spChg chg="add mod">
          <ac:chgData name="Daniel Bauer" userId="3bc5fc978a128217" providerId="LiveId" clId="{71C20FE0-C94A-4E6E-A226-5EEEDEEF5FEA}" dt="2024-02-02T12:17:52.740" v="1540" actId="1076"/>
          <ac:spMkLst>
            <pc:docMk/>
            <pc:sldMk cId="2334276228" sldId="289"/>
            <ac:spMk id="10" creationId="{C9E25EF8-012F-E617-6350-AF50871CEE29}"/>
          </ac:spMkLst>
        </pc:spChg>
        <pc:spChg chg="add mod">
          <ac:chgData name="Daniel Bauer" userId="3bc5fc978a128217" providerId="LiveId" clId="{71C20FE0-C94A-4E6E-A226-5EEEDEEF5FEA}" dt="2024-02-02T12:17:55.521" v="1541" actId="1076"/>
          <ac:spMkLst>
            <pc:docMk/>
            <pc:sldMk cId="2334276228" sldId="289"/>
            <ac:spMk id="11" creationId="{6860678E-450C-ACB2-FCE1-8A6C9D243EB3}"/>
          </ac:spMkLst>
        </pc:spChg>
        <pc:spChg chg="del">
          <ac:chgData name="Daniel Bauer" userId="3bc5fc978a128217" providerId="LiveId" clId="{71C20FE0-C94A-4E6E-A226-5EEEDEEF5FEA}" dt="2024-02-02T12:12:57.132" v="1452" actId="478"/>
          <ac:spMkLst>
            <pc:docMk/>
            <pc:sldMk cId="2334276228" sldId="289"/>
            <ac:spMk id="17" creationId="{5E90669B-8195-6FD4-C596-B1F6F405FDB2}"/>
          </ac:spMkLst>
        </pc:spChg>
        <pc:spChg chg="del">
          <ac:chgData name="Daniel Bauer" userId="3bc5fc978a128217" providerId="LiveId" clId="{71C20FE0-C94A-4E6E-A226-5EEEDEEF5FEA}" dt="2024-02-02T12:12:57.132" v="1452" actId="478"/>
          <ac:spMkLst>
            <pc:docMk/>
            <pc:sldMk cId="2334276228" sldId="289"/>
            <ac:spMk id="18" creationId="{1001591E-B7B0-5D72-4409-56C0926A22F0}"/>
          </ac:spMkLst>
        </pc:spChg>
        <pc:spChg chg="del">
          <ac:chgData name="Daniel Bauer" userId="3bc5fc978a128217" providerId="LiveId" clId="{71C20FE0-C94A-4E6E-A226-5EEEDEEF5FEA}" dt="2024-02-02T12:12:57.132" v="1452" actId="478"/>
          <ac:spMkLst>
            <pc:docMk/>
            <pc:sldMk cId="2334276228" sldId="289"/>
            <ac:spMk id="19" creationId="{B1105222-6993-CDAA-0509-D15881863E60}"/>
          </ac:spMkLst>
        </pc:spChg>
        <pc:spChg chg="del">
          <ac:chgData name="Daniel Bauer" userId="3bc5fc978a128217" providerId="LiveId" clId="{71C20FE0-C94A-4E6E-A226-5EEEDEEF5FEA}" dt="2024-02-02T12:12:57.914" v="1453" actId="478"/>
          <ac:spMkLst>
            <pc:docMk/>
            <pc:sldMk cId="2334276228" sldId="289"/>
            <ac:spMk id="20" creationId="{BAFBE826-6A1F-BC72-8FB2-8917739C6463}"/>
          </ac:spMkLst>
        </pc:spChg>
        <pc:spChg chg="del">
          <ac:chgData name="Daniel Bauer" userId="3bc5fc978a128217" providerId="LiveId" clId="{71C20FE0-C94A-4E6E-A226-5EEEDEEF5FEA}" dt="2024-02-02T12:12:59.108" v="1454" actId="478"/>
          <ac:spMkLst>
            <pc:docMk/>
            <pc:sldMk cId="2334276228" sldId="289"/>
            <ac:spMk id="21" creationId="{73068438-605E-A293-1717-9B7C2510DBCF}"/>
          </ac:spMkLst>
        </pc:spChg>
        <pc:spChg chg="del">
          <ac:chgData name="Daniel Bauer" userId="3bc5fc978a128217" providerId="LiveId" clId="{71C20FE0-C94A-4E6E-A226-5EEEDEEF5FEA}" dt="2024-02-02T12:12:57.132" v="1452" actId="478"/>
          <ac:spMkLst>
            <pc:docMk/>
            <pc:sldMk cId="2334276228" sldId="289"/>
            <ac:spMk id="22" creationId="{393FEB9D-4FF6-AAB1-7AD1-A53D95EF027C}"/>
          </ac:spMkLst>
        </pc:spChg>
        <pc:spChg chg="del">
          <ac:chgData name="Daniel Bauer" userId="3bc5fc978a128217" providerId="LiveId" clId="{71C20FE0-C94A-4E6E-A226-5EEEDEEF5FEA}" dt="2024-02-02T12:12:57.132" v="1452" actId="478"/>
          <ac:spMkLst>
            <pc:docMk/>
            <pc:sldMk cId="2334276228" sldId="289"/>
            <ac:spMk id="23" creationId="{E50AE1AB-BCC3-AE43-BB19-965372BCEA41}"/>
          </ac:spMkLst>
        </pc:spChg>
        <pc:spChg chg="del">
          <ac:chgData name="Daniel Bauer" userId="3bc5fc978a128217" providerId="LiveId" clId="{71C20FE0-C94A-4E6E-A226-5EEEDEEF5FEA}" dt="2024-02-02T12:12:57.132" v="1452" actId="478"/>
          <ac:spMkLst>
            <pc:docMk/>
            <pc:sldMk cId="2334276228" sldId="289"/>
            <ac:spMk id="29" creationId="{533573FA-F96C-1DAE-E7EF-F25869E228A4}"/>
          </ac:spMkLst>
        </pc:spChg>
        <pc:spChg chg="del">
          <ac:chgData name="Daniel Bauer" userId="3bc5fc978a128217" providerId="LiveId" clId="{71C20FE0-C94A-4E6E-A226-5EEEDEEF5FEA}" dt="2024-02-02T12:12:57.132" v="1452" actId="478"/>
          <ac:spMkLst>
            <pc:docMk/>
            <pc:sldMk cId="2334276228" sldId="289"/>
            <ac:spMk id="30" creationId="{A8DA5252-7FBF-DE8B-B8FA-919365AC46A4}"/>
          </ac:spMkLst>
        </pc:spChg>
        <pc:spChg chg="del">
          <ac:chgData name="Daniel Bauer" userId="3bc5fc978a128217" providerId="LiveId" clId="{71C20FE0-C94A-4E6E-A226-5EEEDEEF5FEA}" dt="2024-02-02T12:12:57.132" v="1452" actId="478"/>
          <ac:spMkLst>
            <pc:docMk/>
            <pc:sldMk cId="2334276228" sldId="289"/>
            <ac:spMk id="31" creationId="{4DB20108-FA41-2B0B-F60D-4467E46C4ADC}"/>
          </ac:spMkLst>
        </pc:spChg>
        <pc:spChg chg="del">
          <ac:chgData name="Daniel Bauer" userId="3bc5fc978a128217" providerId="LiveId" clId="{71C20FE0-C94A-4E6E-A226-5EEEDEEF5FEA}" dt="2024-02-02T12:12:57.132" v="1452" actId="478"/>
          <ac:spMkLst>
            <pc:docMk/>
            <pc:sldMk cId="2334276228" sldId="289"/>
            <ac:spMk id="37" creationId="{A35F52CC-E7AB-4700-A512-AF0EF5EAB9AA}"/>
          </ac:spMkLst>
        </pc:spChg>
        <pc:spChg chg="del">
          <ac:chgData name="Daniel Bauer" userId="3bc5fc978a128217" providerId="LiveId" clId="{71C20FE0-C94A-4E6E-A226-5EEEDEEF5FEA}" dt="2024-02-02T12:12:57.132" v="1452" actId="478"/>
          <ac:spMkLst>
            <pc:docMk/>
            <pc:sldMk cId="2334276228" sldId="289"/>
            <ac:spMk id="49" creationId="{50F26F1D-8031-6671-603A-078D106D4FF4}"/>
          </ac:spMkLst>
        </pc:spChg>
        <pc:spChg chg="del">
          <ac:chgData name="Daniel Bauer" userId="3bc5fc978a128217" providerId="LiveId" clId="{71C20FE0-C94A-4E6E-A226-5EEEDEEF5FEA}" dt="2024-02-02T12:12:57.132" v="1452" actId="478"/>
          <ac:spMkLst>
            <pc:docMk/>
            <pc:sldMk cId="2334276228" sldId="289"/>
            <ac:spMk id="50" creationId="{BF4C9F43-CC35-1CF3-B175-4B0F4763C341}"/>
          </ac:spMkLst>
        </pc:spChg>
        <pc:spChg chg="del">
          <ac:chgData name="Daniel Bauer" userId="3bc5fc978a128217" providerId="LiveId" clId="{71C20FE0-C94A-4E6E-A226-5EEEDEEF5FEA}" dt="2024-02-02T12:12:57.132" v="1452" actId="478"/>
          <ac:spMkLst>
            <pc:docMk/>
            <pc:sldMk cId="2334276228" sldId="289"/>
            <ac:spMk id="51" creationId="{1A6E4A32-ADD2-4449-C5D9-3B27DBB0F260}"/>
          </ac:spMkLst>
        </pc:spChg>
        <pc:spChg chg="del">
          <ac:chgData name="Daniel Bauer" userId="3bc5fc978a128217" providerId="LiveId" clId="{71C20FE0-C94A-4E6E-A226-5EEEDEEF5FEA}" dt="2024-02-02T12:12:57.132" v="1452" actId="478"/>
          <ac:spMkLst>
            <pc:docMk/>
            <pc:sldMk cId="2334276228" sldId="289"/>
            <ac:spMk id="53" creationId="{84D91787-B095-5B5E-2D5E-B7EE106C3B5E}"/>
          </ac:spMkLst>
        </pc:spChg>
        <pc:spChg chg="del">
          <ac:chgData name="Daniel Bauer" userId="3bc5fc978a128217" providerId="LiveId" clId="{71C20FE0-C94A-4E6E-A226-5EEEDEEF5FEA}" dt="2024-02-02T12:12:57.132" v="1452" actId="478"/>
          <ac:spMkLst>
            <pc:docMk/>
            <pc:sldMk cId="2334276228" sldId="289"/>
            <ac:spMk id="63" creationId="{76985B87-B69A-B88A-F044-87482024D5E3}"/>
          </ac:spMkLst>
        </pc:spChg>
        <pc:spChg chg="del">
          <ac:chgData name="Daniel Bauer" userId="3bc5fc978a128217" providerId="LiveId" clId="{71C20FE0-C94A-4E6E-A226-5EEEDEEF5FEA}" dt="2024-02-02T12:12:57.132" v="1452" actId="478"/>
          <ac:spMkLst>
            <pc:docMk/>
            <pc:sldMk cId="2334276228" sldId="289"/>
            <ac:spMk id="65" creationId="{E8AFA86A-14A1-7E4E-6AEF-8DCE3476AC4A}"/>
          </ac:spMkLst>
        </pc:spChg>
        <pc:spChg chg="del">
          <ac:chgData name="Daniel Bauer" userId="3bc5fc978a128217" providerId="LiveId" clId="{71C20FE0-C94A-4E6E-A226-5EEEDEEF5FEA}" dt="2024-02-02T12:12:57.132" v="1452" actId="478"/>
          <ac:spMkLst>
            <pc:docMk/>
            <pc:sldMk cId="2334276228" sldId="289"/>
            <ac:spMk id="76" creationId="{12D343A0-C8B8-6D14-BE1C-4F6A9EAAAA4E}"/>
          </ac:spMkLst>
        </pc:spChg>
        <pc:spChg chg="del">
          <ac:chgData name="Daniel Bauer" userId="3bc5fc978a128217" providerId="LiveId" clId="{71C20FE0-C94A-4E6E-A226-5EEEDEEF5FEA}" dt="2024-02-02T12:12:57.132" v="1452" actId="478"/>
          <ac:spMkLst>
            <pc:docMk/>
            <pc:sldMk cId="2334276228" sldId="289"/>
            <ac:spMk id="106" creationId="{77A24D4B-E02B-180B-A9CC-0E246C72351A}"/>
          </ac:spMkLst>
        </pc:spChg>
        <pc:spChg chg="del">
          <ac:chgData name="Daniel Bauer" userId="3bc5fc978a128217" providerId="LiveId" clId="{71C20FE0-C94A-4E6E-A226-5EEEDEEF5FEA}" dt="2024-02-02T12:12:57.132" v="1452" actId="478"/>
          <ac:spMkLst>
            <pc:docMk/>
            <pc:sldMk cId="2334276228" sldId="289"/>
            <ac:spMk id="112" creationId="{B2B8D3E5-7AA9-CA59-7107-8A0840C1897F}"/>
          </ac:spMkLst>
        </pc:spChg>
        <pc:spChg chg="del">
          <ac:chgData name="Daniel Bauer" userId="3bc5fc978a128217" providerId="LiveId" clId="{71C20FE0-C94A-4E6E-A226-5EEEDEEF5FEA}" dt="2024-02-02T12:12:57.132" v="1452" actId="478"/>
          <ac:spMkLst>
            <pc:docMk/>
            <pc:sldMk cId="2334276228" sldId="289"/>
            <ac:spMk id="113" creationId="{91C18932-62B8-66A8-101F-CF3FD5E0BFB1}"/>
          </ac:spMkLst>
        </pc:spChg>
        <pc:spChg chg="del">
          <ac:chgData name="Daniel Bauer" userId="3bc5fc978a128217" providerId="LiveId" clId="{71C20FE0-C94A-4E6E-A226-5EEEDEEF5FEA}" dt="2024-02-02T12:12:57.132" v="1452" actId="478"/>
          <ac:spMkLst>
            <pc:docMk/>
            <pc:sldMk cId="2334276228" sldId="289"/>
            <ac:spMk id="122" creationId="{FD759CA3-6EEF-0A20-C044-9E0E919D279E}"/>
          </ac:spMkLst>
        </pc:spChg>
        <pc:spChg chg="del">
          <ac:chgData name="Daniel Bauer" userId="3bc5fc978a128217" providerId="LiveId" clId="{71C20FE0-C94A-4E6E-A226-5EEEDEEF5FEA}" dt="2024-02-02T12:12:57.132" v="1452" actId="478"/>
          <ac:spMkLst>
            <pc:docMk/>
            <pc:sldMk cId="2334276228" sldId="289"/>
            <ac:spMk id="132" creationId="{88B1E199-4B1E-9BC9-1ACD-B4B64B6B645D}"/>
          </ac:spMkLst>
        </pc:spChg>
        <pc:spChg chg="del">
          <ac:chgData name="Daniel Bauer" userId="3bc5fc978a128217" providerId="LiveId" clId="{71C20FE0-C94A-4E6E-A226-5EEEDEEF5FEA}" dt="2024-02-02T12:12:57.132" v="1452" actId="478"/>
          <ac:spMkLst>
            <pc:docMk/>
            <pc:sldMk cId="2334276228" sldId="289"/>
            <ac:spMk id="134" creationId="{26D4F8C5-F4D5-8BEA-36E4-1614C3CD11F3}"/>
          </ac:spMkLst>
        </pc:spChg>
        <pc:spChg chg="del">
          <ac:chgData name="Daniel Bauer" userId="3bc5fc978a128217" providerId="LiveId" clId="{71C20FE0-C94A-4E6E-A226-5EEEDEEF5FEA}" dt="2024-02-02T12:12:57.132" v="1452" actId="478"/>
          <ac:spMkLst>
            <pc:docMk/>
            <pc:sldMk cId="2334276228" sldId="289"/>
            <ac:spMk id="135" creationId="{73F6F4DC-BDDE-5318-0696-D31A88D62061}"/>
          </ac:spMkLst>
        </pc:spChg>
        <pc:spChg chg="del">
          <ac:chgData name="Daniel Bauer" userId="3bc5fc978a128217" providerId="LiveId" clId="{71C20FE0-C94A-4E6E-A226-5EEEDEEF5FEA}" dt="2024-02-02T12:12:57.132" v="1452" actId="478"/>
          <ac:spMkLst>
            <pc:docMk/>
            <pc:sldMk cId="2334276228" sldId="289"/>
            <ac:spMk id="138" creationId="{57C69B6C-76E8-D812-0B26-CB650C1B3B2A}"/>
          </ac:spMkLst>
        </pc:spChg>
        <pc:spChg chg="del">
          <ac:chgData name="Daniel Bauer" userId="3bc5fc978a128217" providerId="LiveId" clId="{71C20FE0-C94A-4E6E-A226-5EEEDEEF5FEA}" dt="2024-02-02T12:12:57.132" v="1452" actId="478"/>
          <ac:spMkLst>
            <pc:docMk/>
            <pc:sldMk cId="2334276228" sldId="289"/>
            <ac:spMk id="139" creationId="{38631073-640E-A777-6C73-D3A90CE50DC2}"/>
          </ac:spMkLst>
        </pc:spChg>
        <pc:spChg chg="del">
          <ac:chgData name="Daniel Bauer" userId="3bc5fc978a128217" providerId="LiveId" clId="{71C20FE0-C94A-4E6E-A226-5EEEDEEF5FEA}" dt="2024-02-02T12:12:57.132" v="1452" actId="478"/>
          <ac:spMkLst>
            <pc:docMk/>
            <pc:sldMk cId="2334276228" sldId="289"/>
            <ac:spMk id="140" creationId="{860068AC-8B68-52D5-70FE-BA398B6BB6D5}"/>
          </ac:spMkLst>
        </pc:spChg>
        <pc:spChg chg="del">
          <ac:chgData name="Daniel Bauer" userId="3bc5fc978a128217" providerId="LiveId" clId="{71C20FE0-C94A-4E6E-A226-5EEEDEEF5FEA}" dt="2024-02-02T12:12:57.132" v="1452" actId="478"/>
          <ac:spMkLst>
            <pc:docMk/>
            <pc:sldMk cId="2334276228" sldId="289"/>
            <ac:spMk id="142" creationId="{3D974F4A-49FD-316A-C3B4-7022F2F9ED15}"/>
          </ac:spMkLst>
        </pc:spChg>
        <pc:spChg chg="del">
          <ac:chgData name="Daniel Bauer" userId="3bc5fc978a128217" providerId="LiveId" clId="{71C20FE0-C94A-4E6E-A226-5EEEDEEF5FEA}" dt="2024-02-02T12:12:57.132" v="1452" actId="478"/>
          <ac:spMkLst>
            <pc:docMk/>
            <pc:sldMk cId="2334276228" sldId="289"/>
            <ac:spMk id="143" creationId="{26EF78F0-E572-2E2E-B82B-B2A910926BCB}"/>
          </ac:spMkLst>
        </pc:spChg>
        <pc:spChg chg="del">
          <ac:chgData name="Daniel Bauer" userId="3bc5fc978a128217" providerId="LiveId" clId="{71C20FE0-C94A-4E6E-A226-5EEEDEEF5FEA}" dt="2024-02-02T12:12:57.132" v="1452" actId="478"/>
          <ac:spMkLst>
            <pc:docMk/>
            <pc:sldMk cId="2334276228" sldId="289"/>
            <ac:spMk id="144" creationId="{80034B1B-8773-A881-3B80-3CAAD56E44F4}"/>
          </ac:spMkLst>
        </pc:spChg>
        <pc:spChg chg="del">
          <ac:chgData name="Daniel Bauer" userId="3bc5fc978a128217" providerId="LiveId" clId="{71C20FE0-C94A-4E6E-A226-5EEEDEEF5FEA}" dt="2024-02-02T12:12:57.132" v="1452" actId="478"/>
          <ac:spMkLst>
            <pc:docMk/>
            <pc:sldMk cId="2334276228" sldId="289"/>
            <ac:spMk id="164" creationId="{B199FA65-94F5-6911-127A-A611CB4098D6}"/>
          </ac:spMkLst>
        </pc:spChg>
        <pc:spChg chg="del">
          <ac:chgData name="Daniel Bauer" userId="3bc5fc978a128217" providerId="LiveId" clId="{71C20FE0-C94A-4E6E-A226-5EEEDEEF5FEA}" dt="2024-02-02T12:12:57.132" v="1452" actId="478"/>
          <ac:spMkLst>
            <pc:docMk/>
            <pc:sldMk cId="2334276228" sldId="289"/>
            <ac:spMk id="191" creationId="{BAAE0888-2DA6-70D2-F6EF-F5F536FEC241}"/>
          </ac:spMkLst>
        </pc:spChg>
        <pc:spChg chg="del">
          <ac:chgData name="Daniel Bauer" userId="3bc5fc978a128217" providerId="LiveId" clId="{71C20FE0-C94A-4E6E-A226-5EEEDEEF5FEA}" dt="2024-02-02T12:12:57.132" v="1452" actId="478"/>
          <ac:spMkLst>
            <pc:docMk/>
            <pc:sldMk cId="2334276228" sldId="289"/>
            <ac:spMk id="297" creationId="{4CCCC523-EE17-2F92-86E7-F69B927CB2EE}"/>
          </ac:spMkLst>
        </pc:spChg>
        <pc:spChg chg="del">
          <ac:chgData name="Daniel Bauer" userId="3bc5fc978a128217" providerId="LiveId" clId="{71C20FE0-C94A-4E6E-A226-5EEEDEEF5FEA}" dt="2024-02-02T12:12:57.132" v="1452" actId="478"/>
          <ac:spMkLst>
            <pc:docMk/>
            <pc:sldMk cId="2334276228" sldId="289"/>
            <ac:spMk id="298" creationId="{C1519708-76A4-6FD5-FB4D-B9AB3CCE803B}"/>
          </ac:spMkLst>
        </pc:spChg>
        <pc:spChg chg="del">
          <ac:chgData name="Daniel Bauer" userId="3bc5fc978a128217" providerId="LiveId" clId="{71C20FE0-C94A-4E6E-A226-5EEEDEEF5FEA}" dt="2024-02-02T12:12:57.132" v="1452" actId="478"/>
          <ac:spMkLst>
            <pc:docMk/>
            <pc:sldMk cId="2334276228" sldId="289"/>
            <ac:spMk id="312" creationId="{DDFBF346-BB10-9521-3802-1B429F6497CD}"/>
          </ac:spMkLst>
        </pc:spChg>
        <pc:spChg chg="del">
          <ac:chgData name="Daniel Bauer" userId="3bc5fc978a128217" providerId="LiveId" clId="{71C20FE0-C94A-4E6E-A226-5EEEDEEF5FEA}" dt="2024-02-02T12:12:57.132" v="1452" actId="478"/>
          <ac:spMkLst>
            <pc:docMk/>
            <pc:sldMk cId="2334276228" sldId="289"/>
            <ac:spMk id="313" creationId="{1C6ED166-5593-98B0-B8E6-19B69726C5FC}"/>
          </ac:spMkLst>
        </pc:spChg>
        <pc:spChg chg="del">
          <ac:chgData name="Daniel Bauer" userId="3bc5fc978a128217" providerId="LiveId" clId="{71C20FE0-C94A-4E6E-A226-5EEEDEEF5FEA}" dt="2024-02-02T12:12:57.132" v="1452" actId="478"/>
          <ac:spMkLst>
            <pc:docMk/>
            <pc:sldMk cId="2334276228" sldId="289"/>
            <ac:spMk id="314" creationId="{3C0498A2-1C04-80B4-26B2-2D0D7D4CA9A0}"/>
          </ac:spMkLst>
        </pc:spChg>
        <pc:spChg chg="del">
          <ac:chgData name="Daniel Bauer" userId="3bc5fc978a128217" providerId="LiveId" clId="{71C20FE0-C94A-4E6E-A226-5EEEDEEF5FEA}" dt="2024-02-02T12:12:57.132" v="1452" actId="478"/>
          <ac:spMkLst>
            <pc:docMk/>
            <pc:sldMk cId="2334276228" sldId="289"/>
            <ac:spMk id="315" creationId="{F96171F4-A4B2-E1AE-81E5-67DB9CF39F60}"/>
          </ac:spMkLst>
        </pc:spChg>
        <pc:spChg chg="del">
          <ac:chgData name="Daniel Bauer" userId="3bc5fc978a128217" providerId="LiveId" clId="{71C20FE0-C94A-4E6E-A226-5EEEDEEF5FEA}" dt="2024-02-02T12:12:57.132" v="1452" actId="478"/>
          <ac:spMkLst>
            <pc:docMk/>
            <pc:sldMk cId="2334276228" sldId="289"/>
            <ac:spMk id="316" creationId="{EFC077E7-C5B3-556B-09C2-6D04069FF9DF}"/>
          </ac:spMkLst>
        </pc:spChg>
        <pc:spChg chg="del">
          <ac:chgData name="Daniel Bauer" userId="3bc5fc978a128217" providerId="LiveId" clId="{71C20FE0-C94A-4E6E-A226-5EEEDEEF5FEA}" dt="2024-02-02T12:12:57.132" v="1452" actId="478"/>
          <ac:spMkLst>
            <pc:docMk/>
            <pc:sldMk cId="2334276228" sldId="289"/>
            <ac:spMk id="317" creationId="{C703B1C5-C727-1E6D-9182-0E6523DB943F}"/>
          </ac:spMkLst>
        </pc:spChg>
        <pc:spChg chg="del">
          <ac:chgData name="Daniel Bauer" userId="3bc5fc978a128217" providerId="LiveId" clId="{71C20FE0-C94A-4E6E-A226-5EEEDEEF5FEA}" dt="2024-02-02T12:12:57.132" v="1452" actId="478"/>
          <ac:spMkLst>
            <pc:docMk/>
            <pc:sldMk cId="2334276228" sldId="289"/>
            <ac:spMk id="318" creationId="{B1D20203-558B-13CB-5E7D-981116A0E3AF}"/>
          </ac:spMkLst>
        </pc:spChg>
        <pc:spChg chg="del">
          <ac:chgData name="Daniel Bauer" userId="3bc5fc978a128217" providerId="LiveId" clId="{71C20FE0-C94A-4E6E-A226-5EEEDEEF5FEA}" dt="2024-02-02T12:12:57.132" v="1452" actId="478"/>
          <ac:spMkLst>
            <pc:docMk/>
            <pc:sldMk cId="2334276228" sldId="289"/>
            <ac:spMk id="319" creationId="{3BC9BC36-4D3E-40C5-DFCB-443F3CC865B3}"/>
          </ac:spMkLst>
        </pc:spChg>
        <pc:spChg chg="del">
          <ac:chgData name="Daniel Bauer" userId="3bc5fc978a128217" providerId="LiveId" clId="{71C20FE0-C94A-4E6E-A226-5EEEDEEF5FEA}" dt="2024-02-02T12:12:57.132" v="1452" actId="478"/>
          <ac:spMkLst>
            <pc:docMk/>
            <pc:sldMk cId="2334276228" sldId="289"/>
            <ac:spMk id="320" creationId="{FC788BF3-E644-D916-BA35-39B18111B065}"/>
          </ac:spMkLst>
        </pc:spChg>
        <pc:spChg chg="del">
          <ac:chgData name="Daniel Bauer" userId="3bc5fc978a128217" providerId="LiveId" clId="{71C20FE0-C94A-4E6E-A226-5EEEDEEF5FEA}" dt="2024-02-02T12:12:57.132" v="1452" actId="478"/>
          <ac:spMkLst>
            <pc:docMk/>
            <pc:sldMk cId="2334276228" sldId="289"/>
            <ac:spMk id="321" creationId="{653E6A62-F789-F33B-88F2-ACC1DF428E04}"/>
          </ac:spMkLst>
        </pc:spChg>
        <pc:spChg chg="del">
          <ac:chgData name="Daniel Bauer" userId="3bc5fc978a128217" providerId="LiveId" clId="{71C20FE0-C94A-4E6E-A226-5EEEDEEF5FEA}" dt="2024-02-02T12:12:57.132" v="1452" actId="478"/>
          <ac:spMkLst>
            <pc:docMk/>
            <pc:sldMk cId="2334276228" sldId="289"/>
            <ac:spMk id="323" creationId="{03C346EA-1E37-AB16-D563-7650572F322B}"/>
          </ac:spMkLst>
        </pc:spChg>
        <pc:spChg chg="del">
          <ac:chgData name="Daniel Bauer" userId="3bc5fc978a128217" providerId="LiveId" clId="{71C20FE0-C94A-4E6E-A226-5EEEDEEF5FEA}" dt="2024-02-02T12:12:57.132" v="1452" actId="478"/>
          <ac:spMkLst>
            <pc:docMk/>
            <pc:sldMk cId="2334276228" sldId="289"/>
            <ac:spMk id="324" creationId="{06508C38-1B4B-7FA3-297A-544D7C21B5E5}"/>
          </ac:spMkLst>
        </pc:spChg>
        <pc:spChg chg="del">
          <ac:chgData name="Daniel Bauer" userId="3bc5fc978a128217" providerId="LiveId" clId="{71C20FE0-C94A-4E6E-A226-5EEEDEEF5FEA}" dt="2024-02-02T12:12:57.132" v="1452" actId="478"/>
          <ac:spMkLst>
            <pc:docMk/>
            <pc:sldMk cId="2334276228" sldId="289"/>
            <ac:spMk id="325" creationId="{51946CCA-17EF-041A-1825-18CFA1C5BB0C}"/>
          </ac:spMkLst>
        </pc:spChg>
        <pc:spChg chg="del">
          <ac:chgData name="Daniel Bauer" userId="3bc5fc978a128217" providerId="LiveId" clId="{71C20FE0-C94A-4E6E-A226-5EEEDEEF5FEA}" dt="2024-02-02T12:12:57.132" v="1452" actId="478"/>
          <ac:spMkLst>
            <pc:docMk/>
            <pc:sldMk cId="2334276228" sldId="289"/>
            <ac:spMk id="328" creationId="{38FC715B-89B1-D594-7E7C-328229643302}"/>
          </ac:spMkLst>
        </pc:spChg>
        <pc:spChg chg="del">
          <ac:chgData name="Daniel Bauer" userId="3bc5fc978a128217" providerId="LiveId" clId="{71C20FE0-C94A-4E6E-A226-5EEEDEEF5FEA}" dt="2024-02-02T12:12:57.132" v="1452" actId="478"/>
          <ac:spMkLst>
            <pc:docMk/>
            <pc:sldMk cId="2334276228" sldId="289"/>
            <ac:spMk id="329" creationId="{6AB56789-A4A8-133D-33FE-75952AB6CE52}"/>
          </ac:spMkLst>
        </pc:spChg>
        <pc:spChg chg="del">
          <ac:chgData name="Daniel Bauer" userId="3bc5fc978a128217" providerId="LiveId" clId="{71C20FE0-C94A-4E6E-A226-5EEEDEEF5FEA}" dt="2024-02-02T12:12:57.132" v="1452" actId="478"/>
          <ac:spMkLst>
            <pc:docMk/>
            <pc:sldMk cId="2334276228" sldId="289"/>
            <ac:spMk id="330" creationId="{2FC0D2DC-AC67-9533-38DE-19D633BABC13}"/>
          </ac:spMkLst>
        </pc:spChg>
        <pc:spChg chg="del">
          <ac:chgData name="Daniel Bauer" userId="3bc5fc978a128217" providerId="LiveId" clId="{71C20FE0-C94A-4E6E-A226-5EEEDEEF5FEA}" dt="2024-02-02T12:12:57.132" v="1452" actId="478"/>
          <ac:spMkLst>
            <pc:docMk/>
            <pc:sldMk cId="2334276228" sldId="289"/>
            <ac:spMk id="419" creationId="{10D33939-33DA-480C-A8FE-5739CB92C92E}"/>
          </ac:spMkLst>
        </pc:spChg>
        <pc:spChg chg="del">
          <ac:chgData name="Daniel Bauer" userId="3bc5fc978a128217" providerId="LiveId" clId="{71C20FE0-C94A-4E6E-A226-5EEEDEEF5FEA}" dt="2024-02-02T12:12:57.132" v="1452" actId="478"/>
          <ac:spMkLst>
            <pc:docMk/>
            <pc:sldMk cId="2334276228" sldId="289"/>
            <ac:spMk id="444" creationId="{B7AFD3B9-F82A-C722-E23A-D6083B07FD22}"/>
          </ac:spMkLst>
        </pc:spChg>
        <pc:spChg chg="del">
          <ac:chgData name="Daniel Bauer" userId="3bc5fc978a128217" providerId="LiveId" clId="{71C20FE0-C94A-4E6E-A226-5EEEDEEF5FEA}" dt="2024-02-02T12:12:57.132" v="1452" actId="478"/>
          <ac:spMkLst>
            <pc:docMk/>
            <pc:sldMk cId="2334276228" sldId="289"/>
            <ac:spMk id="446" creationId="{96ACD7CB-4323-F4D7-195A-DC9EBEC610F7}"/>
          </ac:spMkLst>
        </pc:spChg>
        <pc:spChg chg="del">
          <ac:chgData name="Daniel Bauer" userId="3bc5fc978a128217" providerId="LiveId" clId="{71C20FE0-C94A-4E6E-A226-5EEEDEEF5FEA}" dt="2024-02-02T12:12:57.132" v="1452" actId="478"/>
          <ac:spMkLst>
            <pc:docMk/>
            <pc:sldMk cId="2334276228" sldId="289"/>
            <ac:spMk id="448" creationId="{F56DEC19-18DB-AB0C-BABC-71A9F20273F8}"/>
          </ac:spMkLst>
        </pc:spChg>
        <pc:spChg chg="del">
          <ac:chgData name="Daniel Bauer" userId="3bc5fc978a128217" providerId="LiveId" clId="{71C20FE0-C94A-4E6E-A226-5EEEDEEF5FEA}" dt="2024-02-02T12:12:57.132" v="1452" actId="478"/>
          <ac:spMkLst>
            <pc:docMk/>
            <pc:sldMk cId="2334276228" sldId="289"/>
            <ac:spMk id="449" creationId="{6F26D7A8-BCF4-1D92-F61F-E42C3CE08B7E}"/>
          </ac:spMkLst>
        </pc:spChg>
        <pc:spChg chg="del">
          <ac:chgData name="Daniel Bauer" userId="3bc5fc978a128217" providerId="LiveId" clId="{71C20FE0-C94A-4E6E-A226-5EEEDEEF5FEA}" dt="2024-02-02T12:12:57.132" v="1452" actId="478"/>
          <ac:spMkLst>
            <pc:docMk/>
            <pc:sldMk cId="2334276228" sldId="289"/>
            <ac:spMk id="450" creationId="{9310C8BB-9991-A56A-CF4A-FDA231E72AB3}"/>
          </ac:spMkLst>
        </pc:spChg>
        <pc:spChg chg="del">
          <ac:chgData name="Daniel Bauer" userId="3bc5fc978a128217" providerId="LiveId" clId="{71C20FE0-C94A-4E6E-A226-5EEEDEEF5FEA}" dt="2024-02-02T12:12:57.132" v="1452" actId="478"/>
          <ac:spMkLst>
            <pc:docMk/>
            <pc:sldMk cId="2334276228" sldId="289"/>
            <ac:spMk id="452" creationId="{20236B05-9A13-EBBE-7EFB-49DC79FD24E8}"/>
          </ac:spMkLst>
        </pc:spChg>
        <pc:spChg chg="del">
          <ac:chgData name="Daniel Bauer" userId="3bc5fc978a128217" providerId="LiveId" clId="{71C20FE0-C94A-4E6E-A226-5EEEDEEF5FEA}" dt="2024-02-02T12:12:57.132" v="1452" actId="478"/>
          <ac:spMkLst>
            <pc:docMk/>
            <pc:sldMk cId="2334276228" sldId="289"/>
            <ac:spMk id="455" creationId="{80408E37-D62C-9861-EA50-62C34CDA0C2E}"/>
          </ac:spMkLst>
        </pc:spChg>
        <pc:spChg chg="del">
          <ac:chgData name="Daniel Bauer" userId="3bc5fc978a128217" providerId="LiveId" clId="{71C20FE0-C94A-4E6E-A226-5EEEDEEF5FEA}" dt="2024-02-02T12:12:57.132" v="1452" actId="478"/>
          <ac:spMkLst>
            <pc:docMk/>
            <pc:sldMk cId="2334276228" sldId="289"/>
            <ac:spMk id="456" creationId="{772FBA06-A16D-BDFD-7254-9E115682EE50}"/>
          </ac:spMkLst>
        </pc:spChg>
        <pc:spChg chg="del">
          <ac:chgData name="Daniel Bauer" userId="3bc5fc978a128217" providerId="LiveId" clId="{71C20FE0-C94A-4E6E-A226-5EEEDEEF5FEA}" dt="2024-02-02T12:12:57.132" v="1452" actId="478"/>
          <ac:spMkLst>
            <pc:docMk/>
            <pc:sldMk cId="2334276228" sldId="289"/>
            <ac:spMk id="457" creationId="{FE7DCE41-1B78-D31F-D3FB-5FE3C9F05817}"/>
          </ac:spMkLst>
        </pc:spChg>
        <pc:spChg chg="del">
          <ac:chgData name="Daniel Bauer" userId="3bc5fc978a128217" providerId="LiveId" clId="{71C20FE0-C94A-4E6E-A226-5EEEDEEF5FEA}" dt="2024-02-02T12:12:57.132" v="1452" actId="478"/>
          <ac:spMkLst>
            <pc:docMk/>
            <pc:sldMk cId="2334276228" sldId="289"/>
            <ac:spMk id="459" creationId="{FA155493-3E68-C2D2-2C74-A24F21BFB6A3}"/>
          </ac:spMkLst>
        </pc:spChg>
        <pc:spChg chg="mod">
          <ac:chgData name="Daniel Bauer" userId="3bc5fc978a128217" providerId="LiveId" clId="{71C20FE0-C94A-4E6E-A226-5EEEDEEF5FEA}" dt="2024-02-02T12:13:04.432" v="1457" actId="1076"/>
          <ac:spMkLst>
            <pc:docMk/>
            <pc:sldMk cId="2334276228" sldId="289"/>
            <ac:spMk id="469" creationId="{D0A27C96-8024-1167-0C01-ABDBB686AE16}"/>
          </ac:spMkLst>
        </pc:spChg>
        <pc:spChg chg="mod">
          <ac:chgData name="Daniel Bauer" userId="3bc5fc978a128217" providerId="LiveId" clId="{71C20FE0-C94A-4E6E-A226-5EEEDEEF5FEA}" dt="2024-02-02T12:13:04.432" v="1457" actId="1076"/>
          <ac:spMkLst>
            <pc:docMk/>
            <pc:sldMk cId="2334276228" sldId="289"/>
            <ac:spMk id="470" creationId="{9338EFEC-74F3-0AFF-E5D0-4E74C892D375}"/>
          </ac:spMkLst>
        </pc:spChg>
        <pc:spChg chg="del mod topLvl">
          <ac:chgData name="Daniel Bauer" userId="3bc5fc978a128217" providerId="LiveId" clId="{71C20FE0-C94A-4E6E-A226-5EEEDEEF5FEA}" dt="2024-02-02T12:13:52.240" v="1465" actId="21"/>
          <ac:spMkLst>
            <pc:docMk/>
            <pc:sldMk cId="2334276228" sldId="289"/>
            <ac:spMk id="480" creationId="{6FA70CAD-A531-41DB-A128-4AD772ADC391}"/>
          </ac:spMkLst>
        </pc:spChg>
        <pc:spChg chg="mod">
          <ac:chgData name="Daniel Bauer" userId="3bc5fc978a128217" providerId="LiveId" clId="{71C20FE0-C94A-4E6E-A226-5EEEDEEF5FEA}" dt="2024-02-02T12:13:04.432" v="1457" actId="1076"/>
          <ac:spMkLst>
            <pc:docMk/>
            <pc:sldMk cId="2334276228" sldId="289"/>
            <ac:spMk id="484" creationId="{93C8F0F3-7F9A-2DBC-2672-D0FEC822A203}"/>
          </ac:spMkLst>
        </pc:spChg>
        <pc:spChg chg="mod">
          <ac:chgData name="Daniel Bauer" userId="3bc5fc978a128217" providerId="LiveId" clId="{71C20FE0-C94A-4E6E-A226-5EEEDEEF5FEA}" dt="2024-02-02T12:13:04.432" v="1457" actId="1076"/>
          <ac:spMkLst>
            <pc:docMk/>
            <pc:sldMk cId="2334276228" sldId="289"/>
            <ac:spMk id="485" creationId="{2DB6B6BE-44F8-A27A-979F-333888F85AA8}"/>
          </ac:spMkLst>
        </pc:spChg>
        <pc:spChg chg="del mod">
          <ac:chgData name="Daniel Bauer" userId="3bc5fc978a128217" providerId="LiveId" clId="{71C20FE0-C94A-4E6E-A226-5EEEDEEF5FEA}" dt="2024-02-02T12:13:46.421" v="1464" actId="478"/>
          <ac:spMkLst>
            <pc:docMk/>
            <pc:sldMk cId="2334276228" sldId="289"/>
            <ac:spMk id="486" creationId="{273B07BD-0D35-7738-8A46-8C9A9BB8BAF6}"/>
          </ac:spMkLst>
        </pc:spChg>
        <pc:spChg chg="del mod">
          <ac:chgData name="Daniel Bauer" userId="3bc5fc978a128217" providerId="LiveId" clId="{71C20FE0-C94A-4E6E-A226-5EEEDEEF5FEA}" dt="2024-02-02T12:13:44.818" v="1462" actId="478"/>
          <ac:spMkLst>
            <pc:docMk/>
            <pc:sldMk cId="2334276228" sldId="289"/>
            <ac:spMk id="487" creationId="{A2F1DEC9-FD4A-75BA-2981-BED0E617C900}"/>
          </ac:spMkLst>
        </pc:spChg>
        <pc:spChg chg="del mod">
          <ac:chgData name="Daniel Bauer" userId="3bc5fc978a128217" providerId="LiveId" clId="{71C20FE0-C94A-4E6E-A226-5EEEDEEF5FEA}" dt="2024-02-02T12:13:45.853" v="1463" actId="478"/>
          <ac:spMkLst>
            <pc:docMk/>
            <pc:sldMk cId="2334276228" sldId="289"/>
            <ac:spMk id="488" creationId="{42026ECD-3114-014E-E98A-5D271C4A6B60}"/>
          </ac:spMkLst>
        </pc:spChg>
        <pc:spChg chg="del mod">
          <ac:chgData name="Daniel Bauer" userId="3bc5fc978a128217" providerId="LiveId" clId="{71C20FE0-C94A-4E6E-A226-5EEEDEEF5FEA}" dt="2024-02-02T12:13:33.090" v="1458" actId="478"/>
          <ac:spMkLst>
            <pc:docMk/>
            <pc:sldMk cId="2334276228" sldId="289"/>
            <ac:spMk id="489" creationId="{32DB6D23-D71E-D6C9-5A90-B0FD1461C3CA}"/>
          </ac:spMkLst>
        </pc:spChg>
        <pc:spChg chg="mod">
          <ac:chgData name="Daniel Bauer" userId="3bc5fc978a128217" providerId="LiveId" clId="{71C20FE0-C94A-4E6E-A226-5EEEDEEF5FEA}" dt="2024-02-02T12:13:04.432" v="1457" actId="1076"/>
          <ac:spMkLst>
            <pc:docMk/>
            <pc:sldMk cId="2334276228" sldId="289"/>
            <ac:spMk id="490" creationId="{8FBE3B3F-3B40-3574-935F-0C2AD319BC33}"/>
          </ac:spMkLst>
        </pc:spChg>
        <pc:spChg chg="mod">
          <ac:chgData name="Daniel Bauer" userId="3bc5fc978a128217" providerId="LiveId" clId="{71C20FE0-C94A-4E6E-A226-5EEEDEEF5FEA}" dt="2024-02-02T12:13:04.432" v="1457" actId="1076"/>
          <ac:spMkLst>
            <pc:docMk/>
            <pc:sldMk cId="2334276228" sldId="289"/>
            <ac:spMk id="491" creationId="{F65BC92F-9A9C-A905-753B-13325EA60E8B}"/>
          </ac:spMkLst>
        </pc:spChg>
        <pc:spChg chg="mod">
          <ac:chgData name="Daniel Bauer" userId="3bc5fc978a128217" providerId="LiveId" clId="{71C20FE0-C94A-4E6E-A226-5EEEDEEF5FEA}" dt="2024-02-02T12:13:04.432" v="1457" actId="1076"/>
          <ac:spMkLst>
            <pc:docMk/>
            <pc:sldMk cId="2334276228" sldId="289"/>
            <ac:spMk id="492" creationId="{71823122-D708-B60B-39DB-706FAA13DFCB}"/>
          </ac:spMkLst>
        </pc:spChg>
        <pc:spChg chg="mod">
          <ac:chgData name="Daniel Bauer" userId="3bc5fc978a128217" providerId="LiveId" clId="{71C20FE0-C94A-4E6E-A226-5EEEDEEF5FEA}" dt="2024-02-02T12:13:04.432" v="1457" actId="1076"/>
          <ac:spMkLst>
            <pc:docMk/>
            <pc:sldMk cId="2334276228" sldId="289"/>
            <ac:spMk id="493" creationId="{9470DFE0-9A12-A9BC-3E52-914C21128179}"/>
          </ac:spMkLst>
        </pc:spChg>
        <pc:spChg chg="mod">
          <ac:chgData name="Daniel Bauer" userId="3bc5fc978a128217" providerId="LiveId" clId="{71C20FE0-C94A-4E6E-A226-5EEEDEEF5FEA}" dt="2024-02-02T12:13:04.432" v="1457" actId="1076"/>
          <ac:spMkLst>
            <pc:docMk/>
            <pc:sldMk cId="2334276228" sldId="289"/>
            <ac:spMk id="494" creationId="{887E3771-DA04-2382-65FB-20883EEE089F}"/>
          </ac:spMkLst>
        </pc:spChg>
        <pc:spChg chg="mod">
          <ac:chgData name="Daniel Bauer" userId="3bc5fc978a128217" providerId="LiveId" clId="{71C20FE0-C94A-4E6E-A226-5EEEDEEF5FEA}" dt="2024-02-02T12:13:04.432" v="1457" actId="1076"/>
          <ac:spMkLst>
            <pc:docMk/>
            <pc:sldMk cId="2334276228" sldId="289"/>
            <ac:spMk id="495" creationId="{CC3F0076-1DA5-F9EB-3468-CDCF3AB2CD7E}"/>
          </ac:spMkLst>
        </pc:spChg>
        <pc:spChg chg="mod">
          <ac:chgData name="Daniel Bauer" userId="3bc5fc978a128217" providerId="LiveId" clId="{71C20FE0-C94A-4E6E-A226-5EEEDEEF5FEA}" dt="2024-02-02T12:13:04.432" v="1457" actId="1076"/>
          <ac:spMkLst>
            <pc:docMk/>
            <pc:sldMk cId="2334276228" sldId="289"/>
            <ac:spMk id="496" creationId="{46205ED5-3040-8BC6-BC2D-7EDEF77104C2}"/>
          </ac:spMkLst>
        </pc:spChg>
        <pc:spChg chg="mod">
          <ac:chgData name="Daniel Bauer" userId="3bc5fc978a128217" providerId="LiveId" clId="{71C20FE0-C94A-4E6E-A226-5EEEDEEF5FEA}" dt="2024-02-02T12:13:04.432" v="1457" actId="1076"/>
          <ac:spMkLst>
            <pc:docMk/>
            <pc:sldMk cId="2334276228" sldId="289"/>
            <ac:spMk id="497" creationId="{1379381F-CDF4-8440-9A60-E371A3B2E00D}"/>
          </ac:spMkLst>
        </pc:spChg>
        <pc:spChg chg="mod">
          <ac:chgData name="Daniel Bauer" userId="3bc5fc978a128217" providerId="LiveId" clId="{71C20FE0-C94A-4E6E-A226-5EEEDEEF5FEA}" dt="2024-02-02T12:13:04.432" v="1457" actId="1076"/>
          <ac:spMkLst>
            <pc:docMk/>
            <pc:sldMk cId="2334276228" sldId="289"/>
            <ac:spMk id="498" creationId="{18CA9EFD-92A0-ED0E-6A00-FE0E60D119BF}"/>
          </ac:spMkLst>
        </pc:spChg>
        <pc:spChg chg="mod">
          <ac:chgData name="Daniel Bauer" userId="3bc5fc978a128217" providerId="LiveId" clId="{71C20FE0-C94A-4E6E-A226-5EEEDEEF5FEA}" dt="2024-02-02T12:13:04.432" v="1457" actId="1076"/>
          <ac:spMkLst>
            <pc:docMk/>
            <pc:sldMk cId="2334276228" sldId="289"/>
            <ac:spMk id="499" creationId="{D1BE26FA-14F2-0503-AF52-6143B41738FA}"/>
          </ac:spMkLst>
        </pc:spChg>
        <pc:spChg chg="mod">
          <ac:chgData name="Daniel Bauer" userId="3bc5fc978a128217" providerId="LiveId" clId="{71C20FE0-C94A-4E6E-A226-5EEEDEEF5FEA}" dt="2024-02-02T12:13:04.432" v="1457" actId="1076"/>
          <ac:spMkLst>
            <pc:docMk/>
            <pc:sldMk cId="2334276228" sldId="289"/>
            <ac:spMk id="515" creationId="{3881EAE1-CC67-D6DB-E571-377B6638BAE7}"/>
          </ac:spMkLst>
        </pc:spChg>
        <pc:spChg chg="mod">
          <ac:chgData name="Daniel Bauer" userId="3bc5fc978a128217" providerId="LiveId" clId="{71C20FE0-C94A-4E6E-A226-5EEEDEEF5FEA}" dt="2024-02-02T12:13:04.432" v="1457" actId="1076"/>
          <ac:spMkLst>
            <pc:docMk/>
            <pc:sldMk cId="2334276228" sldId="289"/>
            <ac:spMk id="516" creationId="{0A59C9F7-03EB-A4A4-250A-97CDB6179467}"/>
          </ac:spMkLst>
        </pc:spChg>
        <pc:spChg chg="mod">
          <ac:chgData name="Daniel Bauer" userId="3bc5fc978a128217" providerId="LiveId" clId="{71C20FE0-C94A-4E6E-A226-5EEEDEEF5FEA}" dt="2024-02-02T12:13:04.432" v="1457" actId="1076"/>
          <ac:spMkLst>
            <pc:docMk/>
            <pc:sldMk cId="2334276228" sldId="289"/>
            <ac:spMk id="517" creationId="{BEC0C23A-C08A-4687-408A-26B74BB94D01}"/>
          </ac:spMkLst>
        </pc:spChg>
        <pc:spChg chg="mod">
          <ac:chgData name="Daniel Bauer" userId="3bc5fc978a128217" providerId="LiveId" clId="{71C20FE0-C94A-4E6E-A226-5EEEDEEF5FEA}" dt="2024-02-02T12:13:04.432" v="1457" actId="1076"/>
          <ac:spMkLst>
            <pc:docMk/>
            <pc:sldMk cId="2334276228" sldId="289"/>
            <ac:spMk id="518" creationId="{5522FE60-F156-D8B6-2140-1BAE455540AB}"/>
          </ac:spMkLst>
        </pc:spChg>
        <pc:spChg chg="del mod">
          <ac:chgData name="Daniel Bauer" userId="3bc5fc978a128217" providerId="LiveId" clId="{71C20FE0-C94A-4E6E-A226-5EEEDEEF5FEA}" dt="2024-02-02T12:16:38.269" v="1501" actId="21"/>
          <ac:spMkLst>
            <pc:docMk/>
            <pc:sldMk cId="2334276228" sldId="289"/>
            <ac:spMk id="519" creationId="{B12D7DB5-89B5-FC86-F9B4-403A2EA7E8EE}"/>
          </ac:spMkLst>
        </pc:spChg>
        <pc:grpChg chg="del">
          <ac:chgData name="Daniel Bauer" userId="3bc5fc978a128217" providerId="LiveId" clId="{71C20FE0-C94A-4E6E-A226-5EEEDEEF5FEA}" dt="2024-02-02T12:12:57.132" v="1452" actId="478"/>
          <ac:grpSpMkLst>
            <pc:docMk/>
            <pc:sldMk cId="2334276228" sldId="289"/>
            <ac:grpSpMk id="67" creationId="{F55302F9-B9BB-7527-22C8-0271BBCE08C8}"/>
          </ac:grpSpMkLst>
        </pc:grpChg>
        <pc:grpChg chg="del">
          <ac:chgData name="Daniel Bauer" userId="3bc5fc978a128217" providerId="LiveId" clId="{71C20FE0-C94A-4E6E-A226-5EEEDEEF5FEA}" dt="2024-02-02T12:12:57.132" v="1452" actId="478"/>
          <ac:grpSpMkLst>
            <pc:docMk/>
            <pc:sldMk cId="2334276228" sldId="289"/>
            <ac:grpSpMk id="70" creationId="{CFC74445-3AD2-CA99-7792-AFFBFE320E56}"/>
          </ac:grpSpMkLst>
        </pc:grpChg>
        <pc:grpChg chg="del">
          <ac:chgData name="Daniel Bauer" userId="3bc5fc978a128217" providerId="LiveId" clId="{71C20FE0-C94A-4E6E-A226-5EEEDEEF5FEA}" dt="2024-02-02T12:12:57.132" v="1452" actId="478"/>
          <ac:grpSpMkLst>
            <pc:docMk/>
            <pc:sldMk cId="2334276228" sldId="289"/>
            <ac:grpSpMk id="159" creationId="{951DD3C3-3852-14D0-A9CD-6788CE54A6B7}"/>
          </ac:grpSpMkLst>
        </pc:grpChg>
        <pc:grpChg chg="del">
          <ac:chgData name="Daniel Bauer" userId="3bc5fc978a128217" providerId="LiveId" clId="{71C20FE0-C94A-4E6E-A226-5EEEDEEF5FEA}" dt="2024-02-02T12:12:57.132" v="1452" actId="478"/>
          <ac:grpSpMkLst>
            <pc:docMk/>
            <pc:sldMk cId="2334276228" sldId="289"/>
            <ac:grpSpMk id="167" creationId="{95D5B606-588F-7092-E787-23E8E86C305C}"/>
          </ac:grpSpMkLst>
        </pc:grpChg>
        <pc:grpChg chg="del">
          <ac:chgData name="Daniel Bauer" userId="3bc5fc978a128217" providerId="LiveId" clId="{71C20FE0-C94A-4E6E-A226-5EEEDEEF5FEA}" dt="2024-02-02T12:12:57.132" v="1452" actId="478"/>
          <ac:grpSpMkLst>
            <pc:docMk/>
            <pc:sldMk cId="2334276228" sldId="289"/>
            <ac:grpSpMk id="189" creationId="{56828F0F-BEC1-D774-33DF-E87D73ECA666}"/>
          </ac:grpSpMkLst>
        </pc:grpChg>
        <pc:grpChg chg="del">
          <ac:chgData name="Daniel Bauer" userId="3bc5fc978a128217" providerId="LiveId" clId="{71C20FE0-C94A-4E6E-A226-5EEEDEEF5FEA}" dt="2024-02-02T12:12:57.132" v="1452" actId="478"/>
          <ac:grpSpMkLst>
            <pc:docMk/>
            <pc:sldMk cId="2334276228" sldId="289"/>
            <ac:grpSpMk id="193" creationId="{6CF19962-8ECF-67C3-D8EA-1291D392A5D2}"/>
          </ac:grpSpMkLst>
        </pc:grpChg>
        <pc:grpChg chg="del">
          <ac:chgData name="Daniel Bauer" userId="3bc5fc978a128217" providerId="LiveId" clId="{71C20FE0-C94A-4E6E-A226-5EEEDEEF5FEA}" dt="2024-02-02T12:12:57.132" v="1452" actId="478"/>
          <ac:grpSpMkLst>
            <pc:docMk/>
            <pc:sldMk cId="2334276228" sldId="289"/>
            <ac:grpSpMk id="194" creationId="{065D07F2-EB99-503D-869A-FF5291849DFA}"/>
          </ac:grpSpMkLst>
        </pc:grpChg>
        <pc:grpChg chg="del">
          <ac:chgData name="Daniel Bauer" userId="3bc5fc978a128217" providerId="LiveId" clId="{71C20FE0-C94A-4E6E-A226-5EEEDEEF5FEA}" dt="2024-02-02T12:12:57.132" v="1452" actId="478"/>
          <ac:grpSpMkLst>
            <pc:docMk/>
            <pc:sldMk cId="2334276228" sldId="289"/>
            <ac:grpSpMk id="278" creationId="{EA51ED5A-F400-5AB0-9700-D8F0D71899D6}"/>
          </ac:grpSpMkLst>
        </pc:grpChg>
        <pc:grpChg chg="del">
          <ac:chgData name="Daniel Bauer" userId="3bc5fc978a128217" providerId="LiveId" clId="{71C20FE0-C94A-4E6E-A226-5EEEDEEF5FEA}" dt="2024-02-02T12:12:57.132" v="1452" actId="478"/>
          <ac:grpSpMkLst>
            <pc:docMk/>
            <pc:sldMk cId="2334276228" sldId="289"/>
            <ac:grpSpMk id="281" creationId="{912F4AD9-FB84-6600-F338-FCA95B172D03}"/>
          </ac:grpSpMkLst>
        </pc:grpChg>
        <pc:grpChg chg="del">
          <ac:chgData name="Daniel Bauer" userId="3bc5fc978a128217" providerId="LiveId" clId="{71C20FE0-C94A-4E6E-A226-5EEEDEEF5FEA}" dt="2024-02-02T12:12:57.132" v="1452" actId="478"/>
          <ac:grpSpMkLst>
            <pc:docMk/>
            <pc:sldMk cId="2334276228" sldId="289"/>
            <ac:grpSpMk id="291" creationId="{7609871F-2FD8-F574-7A8B-4FDBC75BC81B}"/>
          </ac:grpSpMkLst>
        </pc:grpChg>
        <pc:grpChg chg="del">
          <ac:chgData name="Daniel Bauer" userId="3bc5fc978a128217" providerId="LiveId" clId="{71C20FE0-C94A-4E6E-A226-5EEEDEEF5FEA}" dt="2024-02-02T12:12:57.132" v="1452" actId="478"/>
          <ac:grpSpMkLst>
            <pc:docMk/>
            <pc:sldMk cId="2334276228" sldId="289"/>
            <ac:grpSpMk id="294" creationId="{21FC1584-8B09-F57E-4361-C1972CB07571}"/>
          </ac:grpSpMkLst>
        </pc:grpChg>
        <pc:grpChg chg="del">
          <ac:chgData name="Daniel Bauer" userId="3bc5fc978a128217" providerId="LiveId" clId="{71C20FE0-C94A-4E6E-A226-5EEEDEEF5FEA}" dt="2024-02-02T12:12:57.132" v="1452" actId="478"/>
          <ac:grpSpMkLst>
            <pc:docMk/>
            <pc:sldMk cId="2334276228" sldId="289"/>
            <ac:grpSpMk id="300" creationId="{13B88BB0-5F2C-19FC-2493-A8AB6E3882A8}"/>
          </ac:grpSpMkLst>
        </pc:grpChg>
        <pc:grpChg chg="del">
          <ac:chgData name="Daniel Bauer" userId="3bc5fc978a128217" providerId="LiveId" clId="{71C20FE0-C94A-4E6E-A226-5EEEDEEF5FEA}" dt="2024-02-02T12:12:57.132" v="1452" actId="478"/>
          <ac:grpSpMkLst>
            <pc:docMk/>
            <pc:sldMk cId="2334276228" sldId="289"/>
            <ac:grpSpMk id="303" creationId="{009FE61D-372F-D730-E821-1B98688F3030}"/>
          </ac:grpSpMkLst>
        </pc:grpChg>
        <pc:grpChg chg="del">
          <ac:chgData name="Daniel Bauer" userId="3bc5fc978a128217" providerId="LiveId" clId="{71C20FE0-C94A-4E6E-A226-5EEEDEEF5FEA}" dt="2024-02-02T12:12:57.132" v="1452" actId="478"/>
          <ac:grpSpMkLst>
            <pc:docMk/>
            <pc:sldMk cId="2334276228" sldId="289"/>
            <ac:grpSpMk id="306" creationId="{5CEE1C98-E56D-2B12-3130-AE9BE9482BED}"/>
          </ac:grpSpMkLst>
        </pc:grpChg>
        <pc:grpChg chg="del">
          <ac:chgData name="Daniel Bauer" userId="3bc5fc978a128217" providerId="LiveId" clId="{71C20FE0-C94A-4E6E-A226-5EEEDEEF5FEA}" dt="2024-02-02T12:12:57.132" v="1452" actId="478"/>
          <ac:grpSpMkLst>
            <pc:docMk/>
            <pc:sldMk cId="2334276228" sldId="289"/>
            <ac:grpSpMk id="309" creationId="{F46A6D9C-7975-86C1-46FB-11E528669003}"/>
          </ac:grpSpMkLst>
        </pc:grpChg>
        <pc:grpChg chg="del">
          <ac:chgData name="Daniel Bauer" userId="3bc5fc978a128217" providerId="LiveId" clId="{71C20FE0-C94A-4E6E-A226-5EEEDEEF5FEA}" dt="2024-02-02T12:12:57.132" v="1452" actId="478"/>
          <ac:grpSpMkLst>
            <pc:docMk/>
            <pc:sldMk cId="2334276228" sldId="289"/>
            <ac:grpSpMk id="343" creationId="{DE9BADFA-80FE-B95A-2EEA-459863A1134E}"/>
          </ac:grpSpMkLst>
        </pc:grpChg>
        <pc:grpChg chg="del">
          <ac:chgData name="Daniel Bauer" userId="3bc5fc978a128217" providerId="LiveId" clId="{71C20FE0-C94A-4E6E-A226-5EEEDEEF5FEA}" dt="2024-02-02T12:12:57.132" v="1452" actId="478"/>
          <ac:grpSpMkLst>
            <pc:docMk/>
            <pc:sldMk cId="2334276228" sldId="289"/>
            <ac:grpSpMk id="346" creationId="{BEEB0C8D-8E75-C3D6-A30C-04A74289EA3C}"/>
          </ac:grpSpMkLst>
        </pc:grpChg>
        <pc:grpChg chg="del">
          <ac:chgData name="Daniel Bauer" userId="3bc5fc978a128217" providerId="LiveId" clId="{71C20FE0-C94A-4E6E-A226-5EEEDEEF5FEA}" dt="2024-02-02T12:12:57.132" v="1452" actId="478"/>
          <ac:grpSpMkLst>
            <pc:docMk/>
            <pc:sldMk cId="2334276228" sldId="289"/>
            <ac:grpSpMk id="412" creationId="{1122916C-4384-F527-853F-343920A2A35F}"/>
          </ac:grpSpMkLst>
        </pc:grpChg>
        <pc:grpChg chg="del">
          <ac:chgData name="Daniel Bauer" userId="3bc5fc978a128217" providerId="LiveId" clId="{71C20FE0-C94A-4E6E-A226-5EEEDEEF5FEA}" dt="2024-02-02T12:12:57.132" v="1452" actId="478"/>
          <ac:grpSpMkLst>
            <pc:docMk/>
            <pc:sldMk cId="2334276228" sldId="289"/>
            <ac:grpSpMk id="418" creationId="{7D813495-6347-6B12-282C-ADE8E6E6F1E1}"/>
          </ac:grpSpMkLst>
        </pc:grpChg>
        <pc:grpChg chg="del">
          <ac:chgData name="Daniel Bauer" userId="3bc5fc978a128217" providerId="LiveId" clId="{71C20FE0-C94A-4E6E-A226-5EEEDEEF5FEA}" dt="2024-02-02T12:12:57.132" v="1452" actId="478"/>
          <ac:grpSpMkLst>
            <pc:docMk/>
            <pc:sldMk cId="2334276228" sldId="289"/>
            <ac:grpSpMk id="428" creationId="{B15BCC43-769A-3D9B-D3EE-9691EB26A856}"/>
          </ac:grpSpMkLst>
        </pc:grpChg>
        <pc:grpChg chg="mod">
          <ac:chgData name="Daniel Bauer" userId="3bc5fc978a128217" providerId="LiveId" clId="{71C20FE0-C94A-4E6E-A226-5EEEDEEF5FEA}" dt="2024-02-02T12:13:04.432" v="1457" actId="1076"/>
          <ac:grpSpMkLst>
            <pc:docMk/>
            <pc:sldMk cId="2334276228" sldId="289"/>
            <ac:grpSpMk id="472" creationId="{24910937-8BEC-310D-4610-19E3C7C4C4EE}"/>
          </ac:grpSpMkLst>
        </pc:grpChg>
        <pc:grpChg chg="mod">
          <ac:chgData name="Daniel Bauer" userId="3bc5fc978a128217" providerId="LiveId" clId="{71C20FE0-C94A-4E6E-A226-5EEEDEEF5FEA}" dt="2024-02-02T12:13:04.432" v="1457" actId="1076"/>
          <ac:grpSpMkLst>
            <pc:docMk/>
            <pc:sldMk cId="2334276228" sldId="289"/>
            <ac:grpSpMk id="475" creationId="{75E69171-F007-CF34-FDE3-3C834FADCCF8}"/>
          </ac:grpSpMkLst>
        </pc:grpChg>
        <pc:grpChg chg="add del mod">
          <ac:chgData name="Daniel Bauer" userId="3bc5fc978a128217" providerId="LiveId" clId="{71C20FE0-C94A-4E6E-A226-5EEEDEEF5FEA}" dt="2024-02-02T12:13:42.595" v="1461" actId="165"/>
          <ac:grpSpMkLst>
            <pc:docMk/>
            <pc:sldMk cId="2334276228" sldId="289"/>
            <ac:grpSpMk id="478" creationId="{305DD89A-082D-88B1-8DDD-2D3433A68921}"/>
          </ac:grpSpMkLst>
        </pc:grpChg>
        <pc:grpChg chg="mod">
          <ac:chgData name="Daniel Bauer" userId="3bc5fc978a128217" providerId="LiveId" clId="{71C20FE0-C94A-4E6E-A226-5EEEDEEF5FEA}" dt="2024-02-02T12:13:04.432" v="1457" actId="1076"/>
          <ac:grpSpMkLst>
            <pc:docMk/>
            <pc:sldMk cId="2334276228" sldId="289"/>
            <ac:grpSpMk id="481" creationId="{9D6861AE-83AE-3264-E067-37FAF2ACAF48}"/>
          </ac:grpSpMkLst>
        </pc:grpChg>
        <pc:grpChg chg="mod">
          <ac:chgData name="Daniel Bauer" userId="3bc5fc978a128217" providerId="LiveId" clId="{71C20FE0-C94A-4E6E-A226-5EEEDEEF5FEA}" dt="2024-02-02T12:13:04.432" v="1457" actId="1076"/>
          <ac:grpSpMkLst>
            <pc:docMk/>
            <pc:sldMk cId="2334276228" sldId="289"/>
            <ac:grpSpMk id="509" creationId="{81C2B771-0BAF-5EA0-23AD-F57C7FB60A7B}"/>
          </ac:grpSpMkLst>
        </pc:grpChg>
        <pc:grpChg chg="mod">
          <ac:chgData name="Daniel Bauer" userId="3bc5fc978a128217" providerId="LiveId" clId="{71C20FE0-C94A-4E6E-A226-5EEEDEEF5FEA}" dt="2024-02-02T12:13:04.432" v="1457" actId="1076"/>
          <ac:grpSpMkLst>
            <pc:docMk/>
            <pc:sldMk cId="2334276228" sldId="289"/>
            <ac:grpSpMk id="512" creationId="{8DA3AAEC-DAC9-80F0-9566-615FCDCB41D8}"/>
          </ac:grpSpMkLst>
        </pc:grpChg>
        <pc:picChg chg="del mod topLvl">
          <ac:chgData name="Daniel Bauer" userId="3bc5fc978a128217" providerId="LiveId" clId="{71C20FE0-C94A-4E6E-A226-5EEEDEEF5FEA}" dt="2024-02-02T12:13:53.902" v="1466" actId="478"/>
          <ac:picMkLst>
            <pc:docMk/>
            <pc:sldMk cId="2334276228" sldId="289"/>
            <ac:picMk id="479" creationId="{C2D0CF05-36BE-7A2B-C487-4CD654A3A5F3}"/>
          </ac:picMkLst>
        </pc:picChg>
        <pc:cxnChg chg="add mod">
          <ac:chgData name="Daniel Bauer" userId="3bc5fc978a128217" providerId="LiveId" clId="{71C20FE0-C94A-4E6E-A226-5EEEDEEF5FEA}" dt="2024-02-02T12:16:39.139" v="1502"/>
          <ac:cxnSpMkLst>
            <pc:docMk/>
            <pc:sldMk cId="2334276228" sldId="289"/>
            <ac:cxnSpMk id="6" creationId="{783AB29B-5801-0208-E5EA-B99D4006506A}"/>
          </ac:cxnSpMkLst>
        </pc:cxnChg>
        <pc:cxnChg chg="del mod">
          <ac:chgData name="Daniel Bauer" userId="3bc5fc978a128217" providerId="LiveId" clId="{71C20FE0-C94A-4E6E-A226-5EEEDEEF5FEA}" dt="2024-02-02T12:12:57.132" v="1452" actId="478"/>
          <ac:cxnSpMkLst>
            <pc:docMk/>
            <pc:sldMk cId="2334276228" sldId="289"/>
            <ac:cxnSpMk id="12" creationId="{ACFB3952-F15D-B7A0-977F-3D0BA44A3928}"/>
          </ac:cxnSpMkLst>
        </pc:cxnChg>
        <pc:cxnChg chg="del mod">
          <ac:chgData name="Daniel Bauer" userId="3bc5fc978a128217" providerId="LiveId" clId="{71C20FE0-C94A-4E6E-A226-5EEEDEEF5FEA}" dt="2024-02-02T12:12:57.132" v="1452" actId="478"/>
          <ac:cxnSpMkLst>
            <pc:docMk/>
            <pc:sldMk cId="2334276228" sldId="289"/>
            <ac:cxnSpMk id="13" creationId="{64C2ADA0-E7D9-CD34-A339-F49C41227444}"/>
          </ac:cxnSpMkLst>
        </pc:cxnChg>
        <pc:cxnChg chg="del mod">
          <ac:chgData name="Daniel Bauer" userId="3bc5fc978a128217" providerId="LiveId" clId="{71C20FE0-C94A-4E6E-A226-5EEEDEEF5FEA}" dt="2024-02-02T12:12:57.132" v="1452" actId="478"/>
          <ac:cxnSpMkLst>
            <pc:docMk/>
            <pc:sldMk cId="2334276228" sldId="289"/>
            <ac:cxnSpMk id="15" creationId="{8F7950EA-3FCE-A343-C10F-BF6589CCB8E7}"/>
          </ac:cxnSpMkLst>
        </pc:cxnChg>
        <pc:cxnChg chg="del mod">
          <ac:chgData name="Daniel Bauer" userId="3bc5fc978a128217" providerId="LiveId" clId="{71C20FE0-C94A-4E6E-A226-5EEEDEEF5FEA}" dt="2024-02-02T12:12:57.132" v="1452" actId="478"/>
          <ac:cxnSpMkLst>
            <pc:docMk/>
            <pc:sldMk cId="2334276228" sldId="289"/>
            <ac:cxnSpMk id="25" creationId="{CC3436B2-162B-EAE1-D320-4978A6217A10}"/>
          </ac:cxnSpMkLst>
        </pc:cxnChg>
        <pc:cxnChg chg="del mod">
          <ac:chgData name="Daniel Bauer" userId="3bc5fc978a128217" providerId="LiveId" clId="{71C20FE0-C94A-4E6E-A226-5EEEDEEF5FEA}" dt="2024-02-02T12:12:57.132" v="1452" actId="478"/>
          <ac:cxnSpMkLst>
            <pc:docMk/>
            <pc:sldMk cId="2334276228" sldId="289"/>
            <ac:cxnSpMk id="26" creationId="{EA817F3B-3D3B-FE51-6B50-4C940E05F3A5}"/>
          </ac:cxnSpMkLst>
        </pc:cxnChg>
        <pc:cxnChg chg="del mod">
          <ac:chgData name="Daniel Bauer" userId="3bc5fc978a128217" providerId="LiveId" clId="{71C20FE0-C94A-4E6E-A226-5EEEDEEF5FEA}" dt="2024-02-02T12:12:57.132" v="1452" actId="478"/>
          <ac:cxnSpMkLst>
            <pc:docMk/>
            <pc:sldMk cId="2334276228" sldId="289"/>
            <ac:cxnSpMk id="27" creationId="{C5F95EC0-1DAB-3150-4FBC-4BDE83EFE411}"/>
          </ac:cxnSpMkLst>
        </pc:cxnChg>
        <pc:cxnChg chg="del mod">
          <ac:chgData name="Daniel Bauer" userId="3bc5fc978a128217" providerId="LiveId" clId="{71C20FE0-C94A-4E6E-A226-5EEEDEEF5FEA}" dt="2024-02-02T12:13:01.333" v="1456" actId="478"/>
          <ac:cxnSpMkLst>
            <pc:docMk/>
            <pc:sldMk cId="2334276228" sldId="289"/>
            <ac:cxnSpMk id="28" creationId="{70737F94-EE0F-E6AD-F3BE-98728E505729}"/>
          </ac:cxnSpMkLst>
        </pc:cxnChg>
        <pc:cxnChg chg="del mod">
          <ac:chgData name="Daniel Bauer" userId="3bc5fc978a128217" providerId="LiveId" clId="{71C20FE0-C94A-4E6E-A226-5EEEDEEF5FEA}" dt="2024-02-02T12:12:57.132" v="1452" actId="478"/>
          <ac:cxnSpMkLst>
            <pc:docMk/>
            <pc:sldMk cId="2334276228" sldId="289"/>
            <ac:cxnSpMk id="33" creationId="{DA74F491-29DF-5E3D-5E8E-9928DFB06645}"/>
          </ac:cxnSpMkLst>
        </pc:cxnChg>
        <pc:cxnChg chg="del mod">
          <ac:chgData name="Daniel Bauer" userId="3bc5fc978a128217" providerId="LiveId" clId="{71C20FE0-C94A-4E6E-A226-5EEEDEEF5FEA}" dt="2024-02-02T12:12:57.132" v="1452" actId="478"/>
          <ac:cxnSpMkLst>
            <pc:docMk/>
            <pc:sldMk cId="2334276228" sldId="289"/>
            <ac:cxnSpMk id="34" creationId="{F89E61CD-4D70-4061-ECBA-AA8403DD6497}"/>
          </ac:cxnSpMkLst>
        </pc:cxnChg>
        <pc:cxnChg chg="del mod">
          <ac:chgData name="Daniel Bauer" userId="3bc5fc978a128217" providerId="LiveId" clId="{71C20FE0-C94A-4E6E-A226-5EEEDEEF5FEA}" dt="2024-02-02T12:12:57.132" v="1452" actId="478"/>
          <ac:cxnSpMkLst>
            <pc:docMk/>
            <pc:sldMk cId="2334276228" sldId="289"/>
            <ac:cxnSpMk id="35" creationId="{C8E622A2-831A-3671-EEB1-DEC44ACA1F8D}"/>
          </ac:cxnSpMkLst>
        </pc:cxnChg>
        <pc:cxnChg chg="del mod">
          <ac:chgData name="Daniel Bauer" userId="3bc5fc978a128217" providerId="LiveId" clId="{71C20FE0-C94A-4E6E-A226-5EEEDEEF5FEA}" dt="2024-02-02T12:12:57.132" v="1452" actId="478"/>
          <ac:cxnSpMkLst>
            <pc:docMk/>
            <pc:sldMk cId="2334276228" sldId="289"/>
            <ac:cxnSpMk id="39" creationId="{11342CCA-71F6-4B93-2152-04CED60CC4F2}"/>
          </ac:cxnSpMkLst>
        </pc:cxnChg>
        <pc:cxnChg chg="del mod">
          <ac:chgData name="Daniel Bauer" userId="3bc5fc978a128217" providerId="LiveId" clId="{71C20FE0-C94A-4E6E-A226-5EEEDEEF5FEA}" dt="2024-02-02T12:12:57.132" v="1452" actId="478"/>
          <ac:cxnSpMkLst>
            <pc:docMk/>
            <pc:sldMk cId="2334276228" sldId="289"/>
            <ac:cxnSpMk id="43" creationId="{6CD95700-9CC9-33A6-84DD-B479DC1801D1}"/>
          </ac:cxnSpMkLst>
        </pc:cxnChg>
        <pc:cxnChg chg="del mod">
          <ac:chgData name="Daniel Bauer" userId="3bc5fc978a128217" providerId="LiveId" clId="{71C20FE0-C94A-4E6E-A226-5EEEDEEF5FEA}" dt="2024-02-02T12:12:57.132" v="1452" actId="478"/>
          <ac:cxnSpMkLst>
            <pc:docMk/>
            <pc:sldMk cId="2334276228" sldId="289"/>
            <ac:cxnSpMk id="44" creationId="{4A834E8A-CC6A-9555-58B1-C49291D2523B}"/>
          </ac:cxnSpMkLst>
        </pc:cxnChg>
        <pc:cxnChg chg="del mod">
          <ac:chgData name="Daniel Bauer" userId="3bc5fc978a128217" providerId="LiveId" clId="{71C20FE0-C94A-4E6E-A226-5EEEDEEF5FEA}" dt="2024-02-02T12:12:57.132" v="1452" actId="478"/>
          <ac:cxnSpMkLst>
            <pc:docMk/>
            <pc:sldMk cId="2334276228" sldId="289"/>
            <ac:cxnSpMk id="48" creationId="{E8A402DE-5EF1-B906-07DD-A1CA318CC2CC}"/>
          </ac:cxnSpMkLst>
        </pc:cxnChg>
        <pc:cxnChg chg="del">
          <ac:chgData name="Daniel Bauer" userId="3bc5fc978a128217" providerId="LiveId" clId="{71C20FE0-C94A-4E6E-A226-5EEEDEEF5FEA}" dt="2024-02-02T12:12:57.132" v="1452" actId="478"/>
          <ac:cxnSpMkLst>
            <pc:docMk/>
            <pc:sldMk cId="2334276228" sldId="289"/>
            <ac:cxnSpMk id="66" creationId="{2D045943-E975-9186-F83A-9865D4EABCCA}"/>
          </ac:cxnSpMkLst>
        </pc:cxnChg>
        <pc:cxnChg chg="del mod">
          <ac:chgData name="Daniel Bauer" userId="3bc5fc978a128217" providerId="LiveId" clId="{71C20FE0-C94A-4E6E-A226-5EEEDEEF5FEA}" dt="2024-02-02T12:13:00.121" v="1455" actId="478"/>
          <ac:cxnSpMkLst>
            <pc:docMk/>
            <pc:sldMk cId="2334276228" sldId="289"/>
            <ac:cxnSpMk id="118" creationId="{3132EAAA-A297-F797-8E5A-F5AE26B839AB}"/>
          </ac:cxnSpMkLst>
        </pc:cxnChg>
        <pc:cxnChg chg="del">
          <ac:chgData name="Daniel Bauer" userId="3bc5fc978a128217" providerId="LiveId" clId="{71C20FE0-C94A-4E6E-A226-5EEEDEEF5FEA}" dt="2024-02-02T12:12:57.132" v="1452" actId="478"/>
          <ac:cxnSpMkLst>
            <pc:docMk/>
            <pc:sldMk cId="2334276228" sldId="289"/>
            <ac:cxnSpMk id="165" creationId="{26618016-87C5-EDF8-D68C-F2CC5CE7B57D}"/>
          </ac:cxnSpMkLst>
        </pc:cxnChg>
        <pc:cxnChg chg="del mod">
          <ac:chgData name="Daniel Bauer" userId="3bc5fc978a128217" providerId="LiveId" clId="{71C20FE0-C94A-4E6E-A226-5EEEDEEF5FEA}" dt="2024-02-02T12:12:57.132" v="1452" actId="478"/>
          <ac:cxnSpMkLst>
            <pc:docMk/>
            <pc:sldMk cId="2334276228" sldId="289"/>
            <ac:cxnSpMk id="175" creationId="{28B37924-DF4D-F24F-8928-CA24BBCA3644}"/>
          </ac:cxnSpMkLst>
        </pc:cxnChg>
        <pc:cxnChg chg="del">
          <ac:chgData name="Daniel Bauer" userId="3bc5fc978a128217" providerId="LiveId" clId="{71C20FE0-C94A-4E6E-A226-5EEEDEEF5FEA}" dt="2024-02-02T12:12:57.132" v="1452" actId="478"/>
          <ac:cxnSpMkLst>
            <pc:docMk/>
            <pc:sldMk cId="2334276228" sldId="289"/>
            <ac:cxnSpMk id="299" creationId="{852DB513-6CBE-89DB-5ED5-E39CC1621823}"/>
          </ac:cxnSpMkLst>
        </pc:cxnChg>
        <pc:cxnChg chg="del mod">
          <ac:chgData name="Daniel Bauer" userId="3bc5fc978a128217" providerId="LiveId" clId="{71C20FE0-C94A-4E6E-A226-5EEEDEEF5FEA}" dt="2024-02-02T12:12:57.132" v="1452" actId="478"/>
          <ac:cxnSpMkLst>
            <pc:docMk/>
            <pc:sldMk cId="2334276228" sldId="289"/>
            <ac:cxnSpMk id="331" creationId="{A3EE9F0E-5B42-9B0D-E8D5-43CC68660A6D}"/>
          </ac:cxnSpMkLst>
        </pc:cxnChg>
        <pc:cxnChg chg="del mod">
          <ac:chgData name="Daniel Bauer" userId="3bc5fc978a128217" providerId="LiveId" clId="{71C20FE0-C94A-4E6E-A226-5EEEDEEF5FEA}" dt="2024-02-02T12:12:57.132" v="1452" actId="478"/>
          <ac:cxnSpMkLst>
            <pc:docMk/>
            <pc:sldMk cId="2334276228" sldId="289"/>
            <ac:cxnSpMk id="332" creationId="{E6F6556C-8E9F-2BA5-BBC5-6AEF9F4F3288}"/>
          </ac:cxnSpMkLst>
        </pc:cxnChg>
        <pc:cxnChg chg="del mod">
          <ac:chgData name="Daniel Bauer" userId="3bc5fc978a128217" providerId="LiveId" clId="{71C20FE0-C94A-4E6E-A226-5EEEDEEF5FEA}" dt="2024-02-02T12:12:57.132" v="1452" actId="478"/>
          <ac:cxnSpMkLst>
            <pc:docMk/>
            <pc:sldMk cId="2334276228" sldId="289"/>
            <ac:cxnSpMk id="333" creationId="{C5E41BA9-4AAB-127C-2727-74119BD8B424}"/>
          </ac:cxnSpMkLst>
        </pc:cxnChg>
        <pc:cxnChg chg="del mod">
          <ac:chgData name="Daniel Bauer" userId="3bc5fc978a128217" providerId="LiveId" clId="{71C20FE0-C94A-4E6E-A226-5EEEDEEF5FEA}" dt="2024-02-02T12:12:57.132" v="1452" actId="478"/>
          <ac:cxnSpMkLst>
            <pc:docMk/>
            <pc:sldMk cId="2334276228" sldId="289"/>
            <ac:cxnSpMk id="334" creationId="{062D76ED-EED3-B869-F092-2D30B0F46AA8}"/>
          </ac:cxnSpMkLst>
        </pc:cxnChg>
        <pc:cxnChg chg="del mod">
          <ac:chgData name="Daniel Bauer" userId="3bc5fc978a128217" providerId="LiveId" clId="{71C20FE0-C94A-4E6E-A226-5EEEDEEF5FEA}" dt="2024-02-02T12:12:57.132" v="1452" actId="478"/>
          <ac:cxnSpMkLst>
            <pc:docMk/>
            <pc:sldMk cId="2334276228" sldId="289"/>
            <ac:cxnSpMk id="335" creationId="{C50A05A0-7722-7A71-CA57-A749D0B604FD}"/>
          </ac:cxnSpMkLst>
        </pc:cxnChg>
        <pc:cxnChg chg="del mod">
          <ac:chgData name="Daniel Bauer" userId="3bc5fc978a128217" providerId="LiveId" clId="{71C20FE0-C94A-4E6E-A226-5EEEDEEF5FEA}" dt="2024-02-02T12:12:57.132" v="1452" actId="478"/>
          <ac:cxnSpMkLst>
            <pc:docMk/>
            <pc:sldMk cId="2334276228" sldId="289"/>
            <ac:cxnSpMk id="336" creationId="{4A9DE15C-27E8-8D58-689E-890219FA3527}"/>
          </ac:cxnSpMkLst>
        </pc:cxnChg>
        <pc:cxnChg chg="del mod">
          <ac:chgData name="Daniel Bauer" userId="3bc5fc978a128217" providerId="LiveId" clId="{71C20FE0-C94A-4E6E-A226-5EEEDEEF5FEA}" dt="2024-02-02T12:12:57.132" v="1452" actId="478"/>
          <ac:cxnSpMkLst>
            <pc:docMk/>
            <pc:sldMk cId="2334276228" sldId="289"/>
            <ac:cxnSpMk id="337" creationId="{EEC7EAAB-6ED3-07ED-9A25-2EB0670AC82C}"/>
          </ac:cxnSpMkLst>
        </pc:cxnChg>
        <pc:cxnChg chg="del mod">
          <ac:chgData name="Daniel Bauer" userId="3bc5fc978a128217" providerId="LiveId" clId="{71C20FE0-C94A-4E6E-A226-5EEEDEEF5FEA}" dt="2024-02-02T12:12:57.132" v="1452" actId="478"/>
          <ac:cxnSpMkLst>
            <pc:docMk/>
            <pc:sldMk cId="2334276228" sldId="289"/>
            <ac:cxnSpMk id="338" creationId="{BB65E436-BA05-6994-8929-5234345F704C}"/>
          </ac:cxnSpMkLst>
        </pc:cxnChg>
        <pc:cxnChg chg="del mod">
          <ac:chgData name="Daniel Bauer" userId="3bc5fc978a128217" providerId="LiveId" clId="{71C20FE0-C94A-4E6E-A226-5EEEDEEF5FEA}" dt="2024-02-02T12:12:57.132" v="1452" actId="478"/>
          <ac:cxnSpMkLst>
            <pc:docMk/>
            <pc:sldMk cId="2334276228" sldId="289"/>
            <ac:cxnSpMk id="339" creationId="{663B50D7-734B-942F-90B2-6626C3BB5A43}"/>
          </ac:cxnSpMkLst>
        </pc:cxnChg>
        <pc:cxnChg chg="mod">
          <ac:chgData name="Daniel Bauer" userId="3bc5fc978a128217" providerId="LiveId" clId="{71C20FE0-C94A-4E6E-A226-5EEEDEEF5FEA}" dt="2024-02-02T12:13:04.432" v="1457" actId="1076"/>
          <ac:cxnSpMkLst>
            <pc:docMk/>
            <pc:sldMk cId="2334276228" sldId="289"/>
            <ac:cxnSpMk id="471" creationId="{B3BBC2D3-3ADB-55C5-D0C5-1A3FBB4DBF4B}"/>
          </ac:cxnSpMkLst>
        </pc:cxnChg>
        <pc:cxnChg chg="del mod">
          <ac:chgData name="Daniel Bauer" userId="3bc5fc978a128217" providerId="LiveId" clId="{71C20FE0-C94A-4E6E-A226-5EEEDEEF5FEA}" dt="2024-02-02T12:16:38.269" v="1501" actId="21"/>
          <ac:cxnSpMkLst>
            <pc:docMk/>
            <pc:sldMk cId="2334276228" sldId="289"/>
            <ac:cxnSpMk id="500" creationId="{783AB29B-5801-0208-E5EA-B99D4006506A}"/>
          </ac:cxnSpMkLst>
        </pc:cxnChg>
        <pc:cxnChg chg="mod">
          <ac:chgData name="Daniel Bauer" userId="3bc5fc978a128217" providerId="LiveId" clId="{71C20FE0-C94A-4E6E-A226-5EEEDEEF5FEA}" dt="2024-02-02T12:13:04.432" v="1457" actId="1076"/>
          <ac:cxnSpMkLst>
            <pc:docMk/>
            <pc:sldMk cId="2334276228" sldId="289"/>
            <ac:cxnSpMk id="501" creationId="{30E7C3EF-3E83-F68B-B31F-FBA3C02171DF}"/>
          </ac:cxnSpMkLst>
        </pc:cxnChg>
        <pc:cxnChg chg="mod">
          <ac:chgData name="Daniel Bauer" userId="3bc5fc978a128217" providerId="LiveId" clId="{71C20FE0-C94A-4E6E-A226-5EEEDEEF5FEA}" dt="2024-02-02T12:13:04.432" v="1457" actId="1076"/>
          <ac:cxnSpMkLst>
            <pc:docMk/>
            <pc:sldMk cId="2334276228" sldId="289"/>
            <ac:cxnSpMk id="502" creationId="{98A713D1-0EB8-FBE2-095B-41B5292BE4DA}"/>
          </ac:cxnSpMkLst>
        </pc:cxnChg>
        <pc:cxnChg chg="mod">
          <ac:chgData name="Daniel Bauer" userId="3bc5fc978a128217" providerId="LiveId" clId="{71C20FE0-C94A-4E6E-A226-5EEEDEEF5FEA}" dt="2024-02-02T12:13:04.432" v="1457" actId="1076"/>
          <ac:cxnSpMkLst>
            <pc:docMk/>
            <pc:sldMk cId="2334276228" sldId="289"/>
            <ac:cxnSpMk id="503" creationId="{49B5BAF7-6385-DE1D-63FD-DF38B9CE6F0E}"/>
          </ac:cxnSpMkLst>
        </pc:cxnChg>
        <pc:cxnChg chg="mod">
          <ac:chgData name="Daniel Bauer" userId="3bc5fc978a128217" providerId="LiveId" clId="{71C20FE0-C94A-4E6E-A226-5EEEDEEF5FEA}" dt="2024-02-02T12:13:04.432" v="1457" actId="1076"/>
          <ac:cxnSpMkLst>
            <pc:docMk/>
            <pc:sldMk cId="2334276228" sldId="289"/>
            <ac:cxnSpMk id="504" creationId="{4628E4E8-717C-9A4A-0F0F-15C55B15E149}"/>
          </ac:cxnSpMkLst>
        </pc:cxnChg>
        <pc:cxnChg chg="mod">
          <ac:chgData name="Daniel Bauer" userId="3bc5fc978a128217" providerId="LiveId" clId="{71C20FE0-C94A-4E6E-A226-5EEEDEEF5FEA}" dt="2024-02-02T12:13:04.432" v="1457" actId="1076"/>
          <ac:cxnSpMkLst>
            <pc:docMk/>
            <pc:sldMk cId="2334276228" sldId="289"/>
            <ac:cxnSpMk id="505" creationId="{E583EB77-0C6F-1AA1-0084-339EB22C5597}"/>
          </ac:cxnSpMkLst>
        </pc:cxnChg>
        <pc:cxnChg chg="mod">
          <ac:chgData name="Daniel Bauer" userId="3bc5fc978a128217" providerId="LiveId" clId="{71C20FE0-C94A-4E6E-A226-5EEEDEEF5FEA}" dt="2024-02-02T12:13:04.432" v="1457" actId="1076"/>
          <ac:cxnSpMkLst>
            <pc:docMk/>
            <pc:sldMk cId="2334276228" sldId="289"/>
            <ac:cxnSpMk id="506" creationId="{AD55D243-02A0-8F0E-482D-971AC0FA21A4}"/>
          </ac:cxnSpMkLst>
        </pc:cxnChg>
        <pc:cxnChg chg="mod">
          <ac:chgData name="Daniel Bauer" userId="3bc5fc978a128217" providerId="LiveId" clId="{71C20FE0-C94A-4E6E-A226-5EEEDEEF5FEA}" dt="2024-02-02T12:13:04.432" v="1457" actId="1076"/>
          <ac:cxnSpMkLst>
            <pc:docMk/>
            <pc:sldMk cId="2334276228" sldId="289"/>
            <ac:cxnSpMk id="507" creationId="{4864BA0D-F329-9768-F70D-43FBC6EB760A}"/>
          </ac:cxnSpMkLst>
        </pc:cxnChg>
        <pc:cxnChg chg="mod">
          <ac:chgData name="Daniel Bauer" userId="3bc5fc978a128217" providerId="LiveId" clId="{71C20FE0-C94A-4E6E-A226-5EEEDEEF5FEA}" dt="2024-02-02T12:13:04.432" v="1457" actId="1076"/>
          <ac:cxnSpMkLst>
            <pc:docMk/>
            <pc:sldMk cId="2334276228" sldId="289"/>
            <ac:cxnSpMk id="508" creationId="{2B6045EE-D527-806C-C4C0-15888B9A73A3}"/>
          </ac:cxnSpMkLst>
        </pc:cxnChg>
      </pc:sldChg>
      <pc:sldChg chg="modSp add mod">
        <pc:chgData name="Daniel Bauer" userId="3bc5fc978a128217" providerId="LiveId" clId="{71C20FE0-C94A-4E6E-A226-5EEEDEEF5FEA}" dt="2024-02-02T15:27:52.411" v="2541" actId="20577"/>
        <pc:sldMkLst>
          <pc:docMk/>
          <pc:sldMk cId="3988333945" sldId="289"/>
        </pc:sldMkLst>
        <pc:spChg chg="mod">
          <ac:chgData name="Daniel Bauer" userId="3bc5fc978a128217" providerId="LiveId" clId="{71C20FE0-C94A-4E6E-A226-5EEEDEEF5FEA}" dt="2024-02-02T15:27:52.411" v="2541" actId="20577"/>
          <ac:spMkLst>
            <pc:docMk/>
            <pc:sldMk cId="3988333945" sldId="289"/>
            <ac:spMk id="2" creationId="{46377093-1C0A-77B4-D1CE-86DFB459D10C}"/>
          </ac:spMkLst>
        </pc:spChg>
      </pc:sldChg>
      <pc:sldChg chg="addSp delSp modSp add mod">
        <pc:chgData name="Daniel Bauer" userId="3bc5fc978a128217" providerId="LiveId" clId="{71C20FE0-C94A-4E6E-A226-5EEEDEEF5FEA}" dt="2024-02-02T14:59:23.470" v="2072" actId="692"/>
        <pc:sldMkLst>
          <pc:docMk/>
          <pc:sldMk cId="1257344524" sldId="290"/>
        </pc:sldMkLst>
        <pc:spChg chg="add del mod ord">
          <ac:chgData name="Daniel Bauer" userId="3bc5fc978a128217" providerId="LiveId" clId="{71C20FE0-C94A-4E6E-A226-5EEEDEEF5FEA}" dt="2024-02-02T14:28:44.375" v="1995" actId="478"/>
          <ac:spMkLst>
            <pc:docMk/>
            <pc:sldMk cId="1257344524" sldId="290"/>
            <ac:spMk id="6" creationId="{D8CDFDE3-CA63-A5E0-2D4C-BD9B7E8DE229}"/>
          </ac:spMkLst>
        </pc:spChg>
        <pc:spChg chg="mod topLvl">
          <ac:chgData name="Daniel Bauer" userId="3bc5fc978a128217" providerId="LiveId" clId="{71C20FE0-C94A-4E6E-A226-5EEEDEEF5FEA}" dt="2024-02-02T14:24:58.585" v="1969" actId="165"/>
          <ac:spMkLst>
            <pc:docMk/>
            <pc:sldMk cId="1257344524" sldId="290"/>
            <ac:spMk id="9" creationId="{CE12F196-5B08-2C9A-21CB-EF9A65BB8CB5}"/>
          </ac:spMkLst>
        </pc:spChg>
        <pc:spChg chg="add mod">
          <ac:chgData name="Daniel Bauer" userId="3bc5fc978a128217" providerId="LiveId" clId="{71C20FE0-C94A-4E6E-A226-5EEEDEEF5FEA}" dt="2024-02-02T14:30:23.888" v="2007" actId="20577"/>
          <ac:spMkLst>
            <pc:docMk/>
            <pc:sldMk cId="1257344524" sldId="290"/>
            <ac:spMk id="10" creationId="{FE94E2BA-75D0-651E-3770-EFB831B75450}"/>
          </ac:spMkLst>
        </pc:spChg>
        <pc:spChg chg="add mod">
          <ac:chgData name="Daniel Bauer" userId="3bc5fc978a128217" providerId="LiveId" clId="{71C20FE0-C94A-4E6E-A226-5EEEDEEF5FEA}" dt="2024-02-02T14:30:17.435" v="1998" actId="1076"/>
          <ac:spMkLst>
            <pc:docMk/>
            <pc:sldMk cId="1257344524" sldId="290"/>
            <ac:spMk id="11" creationId="{DEA067DA-A19D-4DC6-9BC5-6F866B8CB6C5}"/>
          </ac:spMkLst>
        </pc:spChg>
        <pc:spChg chg="add mod">
          <ac:chgData name="Daniel Bauer" userId="3bc5fc978a128217" providerId="LiveId" clId="{71C20FE0-C94A-4E6E-A226-5EEEDEEF5FEA}" dt="2024-02-02T14:30:53.661" v="2033" actId="20577"/>
          <ac:spMkLst>
            <pc:docMk/>
            <pc:sldMk cId="1257344524" sldId="290"/>
            <ac:spMk id="17" creationId="{868C3A98-CD51-E1C4-3D9B-A720147B2434}"/>
          </ac:spMkLst>
        </pc:spChg>
        <pc:spChg chg="mod topLvl">
          <ac:chgData name="Daniel Bauer" userId="3bc5fc978a128217" providerId="LiveId" clId="{71C20FE0-C94A-4E6E-A226-5EEEDEEF5FEA}" dt="2024-02-02T14:24:55.454" v="1968" actId="165"/>
          <ac:spMkLst>
            <pc:docMk/>
            <pc:sldMk cId="1257344524" sldId="290"/>
            <ac:spMk id="18" creationId="{6699738A-67B9-82C6-1217-E408C3B3C013}"/>
          </ac:spMkLst>
        </pc:spChg>
        <pc:spChg chg="add mod">
          <ac:chgData name="Daniel Bauer" userId="3bc5fc978a128217" providerId="LiveId" clId="{71C20FE0-C94A-4E6E-A226-5EEEDEEF5FEA}" dt="2024-02-02T14:30:30.942" v="2009" actId="1076"/>
          <ac:spMkLst>
            <pc:docMk/>
            <pc:sldMk cId="1257344524" sldId="290"/>
            <ac:spMk id="19" creationId="{77A96EDE-4EAA-2F11-67A8-0595E5B0C7FC}"/>
          </ac:spMkLst>
        </pc:spChg>
        <pc:spChg chg="mod topLvl">
          <ac:chgData name="Daniel Bauer" userId="3bc5fc978a128217" providerId="LiveId" clId="{71C20FE0-C94A-4E6E-A226-5EEEDEEF5FEA}" dt="2024-02-02T14:56:27.995" v="2054" actId="165"/>
          <ac:spMkLst>
            <pc:docMk/>
            <pc:sldMk cId="1257344524" sldId="290"/>
            <ac:spMk id="20" creationId="{55255778-197F-88C8-193E-032CE491585D}"/>
          </ac:spMkLst>
        </pc:spChg>
        <pc:spChg chg="mod topLvl">
          <ac:chgData name="Daniel Bauer" userId="3bc5fc978a128217" providerId="LiveId" clId="{71C20FE0-C94A-4E6E-A226-5EEEDEEF5FEA}" dt="2024-02-02T14:56:27.995" v="2054" actId="165"/>
          <ac:spMkLst>
            <pc:docMk/>
            <pc:sldMk cId="1257344524" sldId="290"/>
            <ac:spMk id="21" creationId="{631F50FA-2797-E0A2-B5B2-0EFCDAC6917C}"/>
          </ac:spMkLst>
        </pc:spChg>
        <pc:spChg chg="mod topLvl">
          <ac:chgData name="Daniel Bauer" userId="3bc5fc978a128217" providerId="LiveId" clId="{71C20FE0-C94A-4E6E-A226-5EEEDEEF5FEA}" dt="2024-02-02T14:24:55.454" v="1968" actId="165"/>
          <ac:spMkLst>
            <pc:docMk/>
            <pc:sldMk cId="1257344524" sldId="290"/>
            <ac:spMk id="22" creationId="{1DCFD402-9467-DAD3-B385-A342DFB5A4A8}"/>
          </ac:spMkLst>
        </pc:spChg>
        <pc:spChg chg="mod topLvl">
          <ac:chgData name="Daniel Bauer" userId="3bc5fc978a128217" providerId="LiveId" clId="{71C20FE0-C94A-4E6E-A226-5EEEDEEF5FEA}" dt="2024-02-02T14:24:55.454" v="1968" actId="165"/>
          <ac:spMkLst>
            <pc:docMk/>
            <pc:sldMk cId="1257344524" sldId="290"/>
            <ac:spMk id="23" creationId="{10BDF5BC-A7E0-D21B-016C-EAF1E4AA9569}"/>
          </ac:spMkLst>
        </pc:spChg>
        <pc:spChg chg="mod topLvl">
          <ac:chgData name="Daniel Bauer" userId="3bc5fc978a128217" providerId="LiveId" clId="{71C20FE0-C94A-4E6E-A226-5EEEDEEF5FEA}" dt="2024-02-02T14:25:04.628" v="1972" actId="165"/>
          <ac:spMkLst>
            <pc:docMk/>
            <pc:sldMk cId="1257344524" sldId="290"/>
            <ac:spMk id="30" creationId="{78A8644E-1F9F-4FCD-4445-E06A8E3B85EA}"/>
          </ac:spMkLst>
        </pc:spChg>
        <pc:spChg chg="mod topLvl">
          <ac:chgData name="Daniel Bauer" userId="3bc5fc978a128217" providerId="LiveId" clId="{71C20FE0-C94A-4E6E-A226-5EEEDEEF5FEA}" dt="2024-02-02T14:25:17.135" v="1976" actId="1076"/>
          <ac:spMkLst>
            <pc:docMk/>
            <pc:sldMk cId="1257344524" sldId="290"/>
            <ac:spMk id="31" creationId="{31A7E251-250B-FCA2-8F0A-172E998E0232}"/>
          </ac:spMkLst>
        </pc:spChg>
        <pc:spChg chg="add mod">
          <ac:chgData name="Daniel Bauer" userId="3bc5fc978a128217" providerId="LiveId" clId="{71C20FE0-C94A-4E6E-A226-5EEEDEEF5FEA}" dt="2024-02-02T14:48:32.067" v="2048" actId="20577"/>
          <ac:spMkLst>
            <pc:docMk/>
            <pc:sldMk cId="1257344524" sldId="290"/>
            <ac:spMk id="32" creationId="{E52E624B-3BB6-3360-8ECE-8DB6F57A7B81}"/>
          </ac:spMkLst>
        </pc:spChg>
        <pc:spChg chg="add mod">
          <ac:chgData name="Daniel Bauer" userId="3bc5fc978a128217" providerId="LiveId" clId="{71C20FE0-C94A-4E6E-A226-5EEEDEEF5FEA}" dt="2024-02-02T14:48:25.640" v="2041" actId="1076"/>
          <ac:spMkLst>
            <pc:docMk/>
            <pc:sldMk cId="1257344524" sldId="290"/>
            <ac:spMk id="36" creationId="{BA197594-9CB9-6B69-A277-5B9BF92B50D7}"/>
          </ac:spMkLst>
        </pc:spChg>
        <pc:spChg chg="mod topLvl">
          <ac:chgData name="Daniel Bauer" userId="3bc5fc978a128217" providerId="LiveId" clId="{71C20FE0-C94A-4E6E-A226-5EEEDEEF5FEA}" dt="2024-02-02T14:25:43.220" v="1985" actId="165"/>
          <ac:spMkLst>
            <pc:docMk/>
            <pc:sldMk cId="1257344524" sldId="290"/>
            <ac:spMk id="37" creationId="{FDD36777-EBC5-52F3-DA80-949F34303D1A}"/>
          </ac:spMkLst>
        </pc:spChg>
        <pc:spChg chg="add mod ord">
          <ac:chgData name="Daniel Bauer" userId="3bc5fc978a128217" providerId="LiveId" clId="{71C20FE0-C94A-4E6E-A226-5EEEDEEF5FEA}" dt="2024-02-02T14:56:43.244" v="2057" actId="167"/>
          <ac:spMkLst>
            <pc:docMk/>
            <pc:sldMk cId="1257344524" sldId="290"/>
            <ac:spMk id="38" creationId="{25CFF6D0-0F97-AD4F-76DE-316E6879D8B4}"/>
          </ac:spMkLst>
        </pc:spChg>
        <pc:spChg chg="add del mod">
          <ac:chgData name="Daniel Bauer" userId="3bc5fc978a128217" providerId="LiveId" clId="{71C20FE0-C94A-4E6E-A226-5EEEDEEF5FEA}" dt="2024-02-02T14:56:22.631" v="2053" actId="478"/>
          <ac:spMkLst>
            <pc:docMk/>
            <pc:sldMk cId="1257344524" sldId="290"/>
            <ac:spMk id="41" creationId="{CF5C7680-98F5-DF16-9BA9-F11BEDFE77F8}"/>
          </ac:spMkLst>
        </pc:spChg>
        <pc:spChg chg="add mod">
          <ac:chgData name="Daniel Bauer" userId="3bc5fc978a128217" providerId="LiveId" clId="{71C20FE0-C94A-4E6E-A226-5EEEDEEF5FEA}" dt="2024-02-02T14:58:35.716" v="2068" actId="14100"/>
          <ac:spMkLst>
            <pc:docMk/>
            <pc:sldMk cId="1257344524" sldId="290"/>
            <ac:spMk id="42" creationId="{8463CCE1-7EAC-EEC3-EA56-28808141B59A}"/>
          </ac:spMkLst>
        </pc:spChg>
        <pc:spChg chg="mod topLvl">
          <ac:chgData name="Daniel Bauer" userId="3bc5fc978a128217" providerId="LiveId" clId="{71C20FE0-C94A-4E6E-A226-5EEEDEEF5FEA}" dt="2024-02-02T14:25:43.220" v="1985" actId="165"/>
          <ac:spMkLst>
            <pc:docMk/>
            <pc:sldMk cId="1257344524" sldId="290"/>
            <ac:spMk id="49" creationId="{7C31A23A-4446-2302-9505-F4D8DF20B04E}"/>
          </ac:spMkLst>
        </pc:spChg>
        <pc:spChg chg="mod topLvl">
          <ac:chgData name="Daniel Bauer" userId="3bc5fc978a128217" providerId="LiveId" clId="{71C20FE0-C94A-4E6E-A226-5EEEDEEF5FEA}" dt="2024-02-02T14:25:43.220" v="1985" actId="165"/>
          <ac:spMkLst>
            <pc:docMk/>
            <pc:sldMk cId="1257344524" sldId="290"/>
            <ac:spMk id="50" creationId="{0546B9D0-2B57-78CE-A2AF-D8CA80E4BAB6}"/>
          </ac:spMkLst>
        </pc:spChg>
        <pc:spChg chg="mod topLvl">
          <ac:chgData name="Daniel Bauer" userId="3bc5fc978a128217" providerId="LiveId" clId="{71C20FE0-C94A-4E6E-A226-5EEEDEEF5FEA}" dt="2024-02-02T14:25:43.220" v="1985" actId="165"/>
          <ac:spMkLst>
            <pc:docMk/>
            <pc:sldMk cId="1257344524" sldId="290"/>
            <ac:spMk id="51" creationId="{3FD09808-3B41-0C73-F520-D62B547216A2}"/>
          </ac:spMkLst>
        </pc:spChg>
        <pc:spChg chg="mod topLvl">
          <ac:chgData name="Daniel Bauer" userId="3bc5fc978a128217" providerId="LiveId" clId="{71C20FE0-C94A-4E6E-A226-5EEEDEEF5FEA}" dt="2024-02-02T14:25:43.220" v="1985" actId="165"/>
          <ac:spMkLst>
            <pc:docMk/>
            <pc:sldMk cId="1257344524" sldId="290"/>
            <ac:spMk id="53" creationId="{B003C421-9691-7A9B-790C-D52158E3DD8B}"/>
          </ac:spMkLst>
        </pc:spChg>
        <pc:spChg chg="mod topLvl">
          <ac:chgData name="Daniel Bauer" userId="3bc5fc978a128217" providerId="LiveId" clId="{71C20FE0-C94A-4E6E-A226-5EEEDEEF5FEA}" dt="2024-02-02T14:24:58.585" v="1969" actId="165"/>
          <ac:spMkLst>
            <pc:docMk/>
            <pc:sldMk cId="1257344524" sldId="290"/>
            <ac:spMk id="63" creationId="{14524379-3C55-E0AE-5FA7-370EFBF4EE10}"/>
          </ac:spMkLst>
        </pc:spChg>
        <pc:spChg chg="mod topLvl">
          <ac:chgData name="Daniel Bauer" userId="3bc5fc978a128217" providerId="LiveId" clId="{71C20FE0-C94A-4E6E-A226-5EEEDEEF5FEA}" dt="2024-02-02T14:25:40.417" v="1984" actId="165"/>
          <ac:spMkLst>
            <pc:docMk/>
            <pc:sldMk cId="1257344524" sldId="290"/>
            <ac:spMk id="65" creationId="{CEDFEC59-B90A-14ED-769F-961A49221351}"/>
          </ac:spMkLst>
        </pc:spChg>
        <pc:spChg chg="mod">
          <ac:chgData name="Daniel Bauer" userId="3bc5fc978a128217" providerId="LiveId" clId="{71C20FE0-C94A-4E6E-A226-5EEEDEEF5FEA}" dt="2024-02-02T14:25:40.417" v="1984" actId="165"/>
          <ac:spMkLst>
            <pc:docMk/>
            <pc:sldMk cId="1257344524" sldId="290"/>
            <ac:spMk id="68" creationId="{0F563537-44F3-F183-A36F-B302B35D97C7}"/>
          </ac:spMkLst>
        </pc:spChg>
        <pc:spChg chg="mod">
          <ac:chgData name="Daniel Bauer" userId="3bc5fc978a128217" providerId="LiveId" clId="{71C20FE0-C94A-4E6E-A226-5EEEDEEF5FEA}" dt="2024-02-02T14:25:40.417" v="1984" actId="165"/>
          <ac:spMkLst>
            <pc:docMk/>
            <pc:sldMk cId="1257344524" sldId="290"/>
            <ac:spMk id="69" creationId="{31922510-6960-CC55-61E2-1D7D1B85DEEF}"/>
          </ac:spMkLst>
        </pc:spChg>
        <pc:spChg chg="mod">
          <ac:chgData name="Daniel Bauer" userId="3bc5fc978a128217" providerId="LiveId" clId="{71C20FE0-C94A-4E6E-A226-5EEEDEEF5FEA}" dt="2024-02-02T14:25:40.417" v="1984" actId="165"/>
          <ac:spMkLst>
            <pc:docMk/>
            <pc:sldMk cId="1257344524" sldId="290"/>
            <ac:spMk id="72" creationId="{B95254C0-A695-7500-43B9-33C7CE74A61E}"/>
          </ac:spMkLst>
        </pc:spChg>
        <pc:spChg chg="mod topLvl">
          <ac:chgData name="Daniel Bauer" userId="3bc5fc978a128217" providerId="LiveId" clId="{71C20FE0-C94A-4E6E-A226-5EEEDEEF5FEA}" dt="2024-02-02T14:25:43.220" v="1985" actId="165"/>
          <ac:spMkLst>
            <pc:docMk/>
            <pc:sldMk cId="1257344524" sldId="290"/>
            <ac:spMk id="76" creationId="{B878A8F7-89FD-DBC9-9500-82C580E6EB62}"/>
          </ac:spMkLst>
        </pc:spChg>
        <pc:spChg chg="mod topLvl">
          <ac:chgData name="Daniel Bauer" userId="3bc5fc978a128217" providerId="LiveId" clId="{71C20FE0-C94A-4E6E-A226-5EEEDEEF5FEA}" dt="2024-02-02T14:25:40.417" v="1984" actId="165"/>
          <ac:spMkLst>
            <pc:docMk/>
            <pc:sldMk cId="1257344524" sldId="290"/>
            <ac:spMk id="106" creationId="{906B6794-C1DD-0147-F6AD-5DE43B79BD23}"/>
          </ac:spMkLst>
        </pc:spChg>
        <pc:spChg chg="mod topLvl">
          <ac:chgData name="Daniel Bauer" userId="3bc5fc978a128217" providerId="LiveId" clId="{71C20FE0-C94A-4E6E-A226-5EEEDEEF5FEA}" dt="2024-02-02T14:24:55.454" v="1968" actId="165"/>
          <ac:spMkLst>
            <pc:docMk/>
            <pc:sldMk cId="1257344524" sldId="290"/>
            <ac:spMk id="112" creationId="{407D58BB-4489-DA47-96C2-368A68498EBF}"/>
          </ac:spMkLst>
        </pc:spChg>
        <pc:spChg chg="mod topLvl">
          <ac:chgData name="Daniel Bauer" userId="3bc5fc978a128217" providerId="LiveId" clId="{71C20FE0-C94A-4E6E-A226-5EEEDEEF5FEA}" dt="2024-02-02T14:25:40.417" v="1984" actId="165"/>
          <ac:spMkLst>
            <pc:docMk/>
            <pc:sldMk cId="1257344524" sldId="290"/>
            <ac:spMk id="113" creationId="{5AC633FA-0F3C-A398-6E80-C7186B68A97E}"/>
          </ac:spMkLst>
        </pc:spChg>
        <pc:spChg chg="mod topLvl">
          <ac:chgData name="Daniel Bauer" userId="3bc5fc978a128217" providerId="LiveId" clId="{71C20FE0-C94A-4E6E-A226-5EEEDEEF5FEA}" dt="2024-02-02T14:25:43.220" v="1985" actId="165"/>
          <ac:spMkLst>
            <pc:docMk/>
            <pc:sldMk cId="1257344524" sldId="290"/>
            <ac:spMk id="122" creationId="{5E76AE73-59AF-C3BB-D03A-4C87E4FE35E4}"/>
          </ac:spMkLst>
        </pc:spChg>
        <pc:spChg chg="mod topLvl">
          <ac:chgData name="Daniel Bauer" userId="3bc5fc978a128217" providerId="LiveId" clId="{71C20FE0-C94A-4E6E-A226-5EEEDEEF5FEA}" dt="2024-02-02T14:25:43.220" v="1985" actId="165"/>
          <ac:spMkLst>
            <pc:docMk/>
            <pc:sldMk cId="1257344524" sldId="290"/>
            <ac:spMk id="132" creationId="{C35EDF9F-B934-92FF-EA83-9E5B50F54A0C}"/>
          </ac:spMkLst>
        </pc:spChg>
        <pc:spChg chg="mod topLvl">
          <ac:chgData name="Daniel Bauer" userId="3bc5fc978a128217" providerId="LiveId" clId="{71C20FE0-C94A-4E6E-A226-5EEEDEEF5FEA}" dt="2024-02-02T14:25:43.220" v="1985" actId="165"/>
          <ac:spMkLst>
            <pc:docMk/>
            <pc:sldMk cId="1257344524" sldId="290"/>
            <ac:spMk id="134" creationId="{6C7A8BF8-9CE7-6D93-8DF3-66A21E3EEBEA}"/>
          </ac:spMkLst>
        </pc:spChg>
        <pc:spChg chg="mod topLvl">
          <ac:chgData name="Daniel Bauer" userId="3bc5fc978a128217" providerId="LiveId" clId="{71C20FE0-C94A-4E6E-A226-5EEEDEEF5FEA}" dt="2024-02-02T14:25:43.220" v="1985" actId="165"/>
          <ac:spMkLst>
            <pc:docMk/>
            <pc:sldMk cId="1257344524" sldId="290"/>
            <ac:spMk id="135" creationId="{CFF14C84-47F4-0A03-8AD5-0AC18DA7838F}"/>
          </ac:spMkLst>
        </pc:spChg>
        <pc:spChg chg="mod topLvl">
          <ac:chgData name="Daniel Bauer" userId="3bc5fc978a128217" providerId="LiveId" clId="{71C20FE0-C94A-4E6E-A226-5EEEDEEF5FEA}" dt="2024-02-02T14:25:43.220" v="1985" actId="165"/>
          <ac:spMkLst>
            <pc:docMk/>
            <pc:sldMk cId="1257344524" sldId="290"/>
            <ac:spMk id="138" creationId="{72B5ECC4-402E-03FC-679B-B47C0E3C8C15}"/>
          </ac:spMkLst>
        </pc:spChg>
        <pc:spChg chg="mod topLvl">
          <ac:chgData name="Daniel Bauer" userId="3bc5fc978a128217" providerId="LiveId" clId="{71C20FE0-C94A-4E6E-A226-5EEEDEEF5FEA}" dt="2024-02-02T14:25:43.220" v="1985" actId="165"/>
          <ac:spMkLst>
            <pc:docMk/>
            <pc:sldMk cId="1257344524" sldId="290"/>
            <ac:spMk id="139" creationId="{C047674F-14CA-CABE-5633-C2FBA87E14BC}"/>
          </ac:spMkLst>
        </pc:spChg>
        <pc:spChg chg="mod topLvl">
          <ac:chgData name="Daniel Bauer" userId="3bc5fc978a128217" providerId="LiveId" clId="{71C20FE0-C94A-4E6E-A226-5EEEDEEF5FEA}" dt="2024-02-02T14:25:43.220" v="1985" actId="165"/>
          <ac:spMkLst>
            <pc:docMk/>
            <pc:sldMk cId="1257344524" sldId="290"/>
            <ac:spMk id="140" creationId="{CD127480-E507-67A4-20FB-E76129D55A0E}"/>
          </ac:spMkLst>
        </pc:spChg>
        <pc:spChg chg="mod topLvl">
          <ac:chgData name="Daniel Bauer" userId="3bc5fc978a128217" providerId="LiveId" clId="{71C20FE0-C94A-4E6E-A226-5EEEDEEF5FEA}" dt="2024-02-02T14:25:43.220" v="1985" actId="165"/>
          <ac:spMkLst>
            <pc:docMk/>
            <pc:sldMk cId="1257344524" sldId="290"/>
            <ac:spMk id="142" creationId="{D915C746-E3CB-80C4-D05B-F00B7E41EF32}"/>
          </ac:spMkLst>
        </pc:spChg>
        <pc:spChg chg="mod topLvl">
          <ac:chgData name="Daniel Bauer" userId="3bc5fc978a128217" providerId="LiveId" clId="{71C20FE0-C94A-4E6E-A226-5EEEDEEF5FEA}" dt="2024-02-02T14:25:43.220" v="1985" actId="165"/>
          <ac:spMkLst>
            <pc:docMk/>
            <pc:sldMk cId="1257344524" sldId="290"/>
            <ac:spMk id="143" creationId="{3C78BDA1-F1D3-9706-0F05-54FEFB4F0DCC}"/>
          </ac:spMkLst>
        </pc:spChg>
        <pc:spChg chg="mod topLvl">
          <ac:chgData name="Daniel Bauer" userId="3bc5fc978a128217" providerId="LiveId" clId="{71C20FE0-C94A-4E6E-A226-5EEEDEEF5FEA}" dt="2024-02-02T14:25:43.220" v="1985" actId="165"/>
          <ac:spMkLst>
            <pc:docMk/>
            <pc:sldMk cId="1257344524" sldId="290"/>
            <ac:spMk id="144" creationId="{802D104B-9183-7676-3557-D6F0D83D8ADD}"/>
          </ac:spMkLst>
        </pc:spChg>
        <pc:spChg chg="mod">
          <ac:chgData name="Daniel Bauer" userId="3bc5fc978a128217" providerId="LiveId" clId="{71C20FE0-C94A-4E6E-A226-5EEEDEEF5FEA}" dt="2024-02-02T14:25:40.417" v="1984" actId="165"/>
          <ac:spMkLst>
            <pc:docMk/>
            <pc:sldMk cId="1257344524" sldId="290"/>
            <ac:spMk id="161" creationId="{41C611B4-E6AA-CB14-81D1-4BCD651C582E}"/>
          </ac:spMkLst>
        </pc:spChg>
        <pc:spChg chg="mod topLvl">
          <ac:chgData name="Daniel Bauer" userId="3bc5fc978a128217" providerId="LiveId" clId="{71C20FE0-C94A-4E6E-A226-5EEEDEEF5FEA}" dt="2024-02-02T14:25:43.220" v="1985" actId="165"/>
          <ac:spMkLst>
            <pc:docMk/>
            <pc:sldMk cId="1257344524" sldId="290"/>
            <ac:spMk id="164" creationId="{92B4216A-8625-5919-5BB8-383770B034F1}"/>
          </ac:spMkLst>
        </pc:spChg>
        <pc:spChg chg="mod">
          <ac:chgData name="Daniel Bauer" userId="3bc5fc978a128217" providerId="LiveId" clId="{71C20FE0-C94A-4E6E-A226-5EEEDEEF5FEA}" dt="2024-02-02T14:25:43.220" v="1985" actId="165"/>
          <ac:spMkLst>
            <pc:docMk/>
            <pc:sldMk cId="1257344524" sldId="290"/>
            <ac:spMk id="166" creationId="{33CC6B27-8F02-EED2-6ACB-1B0B530FFCC7}"/>
          </ac:spMkLst>
        </pc:spChg>
        <pc:spChg chg="mod">
          <ac:chgData name="Daniel Bauer" userId="3bc5fc978a128217" providerId="LiveId" clId="{71C20FE0-C94A-4E6E-A226-5EEEDEEF5FEA}" dt="2024-02-02T14:25:43.220" v="1985" actId="165"/>
          <ac:spMkLst>
            <pc:docMk/>
            <pc:sldMk cId="1257344524" sldId="290"/>
            <ac:spMk id="168" creationId="{277338D3-8B92-E5E5-E4BB-400B820E825A}"/>
          </ac:spMkLst>
        </pc:spChg>
        <pc:spChg chg="mod">
          <ac:chgData name="Daniel Bauer" userId="3bc5fc978a128217" providerId="LiveId" clId="{71C20FE0-C94A-4E6E-A226-5EEEDEEF5FEA}" dt="2024-02-02T14:25:43.220" v="1985" actId="165"/>
          <ac:spMkLst>
            <pc:docMk/>
            <pc:sldMk cId="1257344524" sldId="290"/>
            <ac:spMk id="169" creationId="{DE1A0F6B-ED4B-0D60-0B08-4211F0FA32A5}"/>
          </ac:spMkLst>
        </pc:spChg>
        <pc:spChg chg="mod">
          <ac:chgData name="Daniel Bauer" userId="3bc5fc978a128217" providerId="LiveId" clId="{71C20FE0-C94A-4E6E-A226-5EEEDEEF5FEA}" dt="2024-02-02T14:25:43.220" v="1985" actId="165"/>
          <ac:spMkLst>
            <pc:docMk/>
            <pc:sldMk cId="1257344524" sldId="290"/>
            <ac:spMk id="187" creationId="{3EBA88A9-0D72-D2BA-E346-B10CFED236F2}"/>
          </ac:spMkLst>
        </pc:spChg>
        <pc:spChg chg="mod">
          <ac:chgData name="Daniel Bauer" userId="3bc5fc978a128217" providerId="LiveId" clId="{71C20FE0-C94A-4E6E-A226-5EEEDEEF5FEA}" dt="2024-02-02T14:25:43.220" v="1985" actId="165"/>
          <ac:spMkLst>
            <pc:docMk/>
            <pc:sldMk cId="1257344524" sldId="290"/>
            <ac:spMk id="188" creationId="{313ECAE5-231B-C669-3EBF-C21F43AC4FAF}"/>
          </ac:spMkLst>
        </pc:spChg>
        <pc:spChg chg="mod topLvl">
          <ac:chgData name="Daniel Bauer" userId="3bc5fc978a128217" providerId="LiveId" clId="{71C20FE0-C94A-4E6E-A226-5EEEDEEF5FEA}" dt="2024-02-02T14:25:43.220" v="1985" actId="165"/>
          <ac:spMkLst>
            <pc:docMk/>
            <pc:sldMk cId="1257344524" sldId="290"/>
            <ac:spMk id="191" creationId="{C3A1F386-6132-CA9D-F563-470041E9BB7B}"/>
          </ac:spMkLst>
        </pc:spChg>
        <pc:spChg chg="del mod">
          <ac:chgData name="Daniel Bauer" userId="3bc5fc978a128217" providerId="LiveId" clId="{71C20FE0-C94A-4E6E-A226-5EEEDEEF5FEA}" dt="2024-02-02T14:25:22.694" v="1979" actId="478"/>
          <ac:spMkLst>
            <pc:docMk/>
            <pc:sldMk cId="1257344524" sldId="290"/>
            <ac:spMk id="280" creationId="{348DD56C-9027-EC48-CF34-DF69BC375443}"/>
          </ac:spMkLst>
        </pc:spChg>
        <pc:spChg chg="del mod">
          <ac:chgData name="Daniel Bauer" userId="3bc5fc978a128217" providerId="LiveId" clId="{71C20FE0-C94A-4E6E-A226-5EEEDEEF5FEA}" dt="2024-02-02T14:25:26.572" v="1981" actId="478"/>
          <ac:spMkLst>
            <pc:docMk/>
            <pc:sldMk cId="1257344524" sldId="290"/>
            <ac:spMk id="283" creationId="{8D333A4A-DB2A-F37C-7DB7-4BFC294A5D4C}"/>
          </ac:spMkLst>
        </pc:spChg>
        <pc:spChg chg="mod">
          <ac:chgData name="Daniel Bauer" userId="3bc5fc978a128217" providerId="LiveId" clId="{71C20FE0-C94A-4E6E-A226-5EEEDEEF5FEA}" dt="2024-02-02T14:25:40.417" v="1984" actId="165"/>
          <ac:spMkLst>
            <pc:docMk/>
            <pc:sldMk cId="1257344524" sldId="290"/>
            <ac:spMk id="293" creationId="{497DA434-E130-6F1D-1B32-03317935DC65}"/>
          </ac:spMkLst>
        </pc:spChg>
        <pc:spChg chg="mod">
          <ac:chgData name="Daniel Bauer" userId="3bc5fc978a128217" providerId="LiveId" clId="{71C20FE0-C94A-4E6E-A226-5EEEDEEF5FEA}" dt="2024-02-02T14:25:40.417" v="1984" actId="165"/>
          <ac:spMkLst>
            <pc:docMk/>
            <pc:sldMk cId="1257344524" sldId="290"/>
            <ac:spMk id="296" creationId="{95205D3F-94F7-7068-1EC2-C938B2CE29EB}"/>
          </ac:spMkLst>
        </pc:spChg>
        <pc:spChg chg="mod topLvl">
          <ac:chgData name="Daniel Bauer" userId="3bc5fc978a128217" providerId="LiveId" clId="{71C20FE0-C94A-4E6E-A226-5EEEDEEF5FEA}" dt="2024-02-02T14:25:11.983" v="1973" actId="165"/>
          <ac:spMkLst>
            <pc:docMk/>
            <pc:sldMk cId="1257344524" sldId="290"/>
            <ac:spMk id="297" creationId="{3EC08CE0-CA86-900B-3C67-B17C91B3B5D5}"/>
          </ac:spMkLst>
        </pc:spChg>
        <pc:spChg chg="mod topLvl">
          <ac:chgData name="Daniel Bauer" userId="3bc5fc978a128217" providerId="LiveId" clId="{71C20FE0-C94A-4E6E-A226-5EEEDEEF5FEA}" dt="2024-02-02T14:25:11.983" v="1973" actId="165"/>
          <ac:spMkLst>
            <pc:docMk/>
            <pc:sldMk cId="1257344524" sldId="290"/>
            <ac:spMk id="298" creationId="{AF00FB14-A298-EA94-05A8-29770B082525}"/>
          </ac:spMkLst>
        </pc:spChg>
        <pc:spChg chg="mod">
          <ac:chgData name="Daniel Bauer" userId="3bc5fc978a128217" providerId="LiveId" clId="{71C20FE0-C94A-4E6E-A226-5EEEDEEF5FEA}" dt="2024-02-02T14:25:11.983" v="1973" actId="165"/>
          <ac:spMkLst>
            <pc:docMk/>
            <pc:sldMk cId="1257344524" sldId="290"/>
            <ac:spMk id="301" creationId="{A8AD3B21-649B-C114-5EF3-C2CF885CA7EA}"/>
          </ac:spMkLst>
        </pc:spChg>
        <pc:spChg chg="mod">
          <ac:chgData name="Daniel Bauer" userId="3bc5fc978a128217" providerId="LiveId" clId="{71C20FE0-C94A-4E6E-A226-5EEEDEEF5FEA}" dt="2024-02-02T14:25:11.983" v="1973" actId="165"/>
          <ac:spMkLst>
            <pc:docMk/>
            <pc:sldMk cId="1257344524" sldId="290"/>
            <ac:spMk id="302" creationId="{6A24F5A7-9684-70A0-79E3-90C5798701A2}"/>
          </ac:spMkLst>
        </pc:spChg>
        <pc:spChg chg="mod">
          <ac:chgData name="Daniel Bauer" userId="3bc5fc978a128217" providerId="LiveId" clId="{71C20FE0-C94A-4E6E-A226-5EEEDEEF5FEA}" dt="2024-02-02T14:25:11.983" v="1973" actId="165"/>
          <ac:spMkLst>
            <pc:docMk/>
            <pc:sldMk cId="1257344524" sldId="290"/>
            <ac:spMk id="305" creationId="{7DA95C54-C7B3-920D-DE54-FC0E7844549E}"/>
          </ac:spMkLst>
        </pc:spChg>
        <pc:spChg chg="mod">
          <ac:chgData name="Daniel Bauer" userId="3bc5fc978a128217" providerId="LiveId" clId="{71C20FE0-C94A-4E6E-A226-5EEEDEEF5FEA}" dt="2024-02-02T14:25:11.983" v="1973" actId="165"/>
          <ac:spMkLst>
            <pc:docMk/>
            <pc:sldMk cId="1257344524" sldId="290"/>
            <ac:spMk id="308" creationId="{0C77C936-406D-8A09-3B55-C7EE089AA2E5}"/>
          </ac:spMkLst>
        </pc:spChg>
        <pc:spChg chg="mod">
          <ac:chgData name="Daniel Bauer" userId="3bc5fc978a128217" providerId="LiveId" clId="{71C20FE0-C94A-4E6E-A226-5EEEDEEF5FEA}" dt="2024-02-02T14:25:11.983" v="1973" actId="165"/>
          <ac:spMkLst>
            <pc:docMk/>
            <pc:sldMk cId="1257344524" sldId="290"/>
            <ac:spMk id="311" creationId="{4F2D95D3-F137-7485-BB39-4E1ED1241C82}"/>
          </ac:spMkLst>
        </pc:spChg>
        <pc:spChg chg="mod topLvl">
          <ac:chgData name="Daniel Bauer" userId="3bc5fc978a128217" providerId="LiveId" clId="{71C20FE0-C94A-4E6E-A226-5EEEDEEF5FEA}" dt="2024-02-02T14:25:11.983" v="1973" actId="165"/>
          <ac:spMkLst>
            <pc:docMk/>
            <pc:sldMk cId="1257344524" sldId="290"/>
            <ac:spMk id="312" creationId="{63EAB9E1-AA14-3182-D36B-E6ACD17ED0A4}"/>
          </ac:spMkLst>
        </pc:spChg>
        <pc:spChg chg="mod topLvl">
          <ac:chgData name="Daniel Bauer" userId="3bc5fc978a128217" providerId="LiveId" clId="{71C20FE0-C94A-4E6E-A226-5EEEDEEF5FEA}" dt="2024-02-02T14:25:11.983" v="1973" actId="165"/>
          <ac:spMkLst>
            <pc:docMk/>
            <pc:sldMk cId="1257344524" sldId="290"/>
            <ac:spMk id="313" creationId="{C66FF15B-AFA5-CFCD-11AA-98969D1D6262}"/>
          </ac:spMkLst>
        </pc:spChg>
        <pc:spChg chg="mod topLvl">
          <ac:chgData name="Daniel Bauer" userId="3bc5fc978a128217" providerId="LiveId" clId="{71C20FE0-C94A-4E6E-A226-5EEEDEEF5FEA}" dt="2024-02-02T14:25:11.983" v="1973" actId="165"/>
          <ac:spMkLst>
            <pc:docMk/>
            <pc:sldMk cId="1257344524" sldId="290"/>
            <ac:spMk id="314" creationId="{319D721F-BC5D-3D6E-F933-36040E068051}"/>
          </ac:spMkLst>
        </pc:spChg>
        <pc:spChg chg="mod topLvl">
          <ac:chgData name="Daniel Bauer" userId="3bc5fc978a128217" providerId="LiveId" clId="{71C20FE0-C94A-4E6E-A226-5EEEDEEF5FEA}" dt="2024-02-02T14:25:11.983" v="1973" actId="165"/>
          <ac:spMkLst>
            <pc:docMk/>
            <pc:sldMk cId="1257344524" sldId="290"/>
            <ac:spMk id="315" creationId="{C82CF28C-7228-A01C-E3A6-6B62C296C39F}"/>
          </ac:spMkLst>
        </pc:spChg>
        <pc:spChg chg="mod topLvl">
          <ac:chgData name="Daniel Bauer" userId="3bc5fc978a128217" providerId="LiveId" clId="{71C20FE0-C94A-4E6E-A226-5EEEDEEF5FEA}" dt="2024-02-02T14:25:11.983" v="1973" actId="165"/>
          <ac:spMkLst>
            <pc:docMk/>
            <pc:sldMk cId="1257344524" sldId="290"/>
            <ac:spMk id="316" creationId="{0FBCF2F3-7F87-EA1E-561C-4159A7A28E4B}"/>
          </ac:spMkLst>
        </pc:spChg>
        <pc:spChg chg="mod topLvl">
          <ac:chgData name="Daniel Bauer" userId="3bc5fc978a128217" providerId="LiveId" clId="{71C20FE0-C94A-4E6E-A226-5EEEDEEF5FEA}" dt="2024-02-02T14:25:11.983" v="1973" actId="165"/>
          <ac:spMkLst>
            <pc:docMk/>
            <pc:sldMk cId="1257344524" sldId="290"/>
            <ac:spMk id="317" creationId="{708D2CCD-9987-B856-A3D5-980D22465E3F}"/>
          </ac:spMkLst>
        </pc:spChg>
        <pc:spChg chg="mod topLvl">
          <ac:chgData name="Daniel Bauer" userId="3bc5fc978a128217" providerId="LiveId" clId="{71C20FE0-C94A-4E6E-A226-5EEEDEEF5FEA}" dt="2024-02-02T14:25:11.983" v="1973" actId="165"/>
          <ac:spMkLst>
            <pc:docMk/>
            <pc:sldMk cId="1257344524" sldId="290"/>
            <ac:spMk id="318" creationId="{44C49BDD-8889-A9B3-2035-909677ABCEED}"/>
          </ac:spMkLst>
        </pc:spChg>
        <pc:spChg chg="mod topLvl">
          <ac:chgData name="Daniel Bauer" userId="3bc5fc978a128217" providerId="LiveId" clId="{71C20FE0-C94A-4E6E-A226-5EEEDEEF5FEA}" dt="2024-02-02T14:25:11.983" v="1973" actId="165"/>
          <ac:spMkLst>
            <pc:docMk/>
            <pc:sldMk cId="1257344524" sldId="290"/>
            <ac:spMk id="319" creationId="{4ABF68EB-EFF5-E251-4081-4C3CE9A8C434}"/>
          </ac:spMkLst>
        </pc:spChg>
        <pc:spChg chg="mod topLvl">
          <ac:chgData name="Daniel Bauer" userId="3bc5fc978a128217" providerId="LiveId" clId="{71C20FE0-C94A-4E6E-A226-5EEEDEEF5FEA}" dt="2024-02-02T14:25:11.983" v="1973" actId="165"/>
          <ac:spMkLst>
            <pc:docMk/>
            <pc:sldMk cId="1257344524" sldId="290"/>
            <ac:spMk id="320" creationId="{8795689A-5B7F-E398-C837-1CC61065FBCA}"/>
          </ac:spMkLst>
        </pc:spChg>
        <pc:spChg chg="mod topLvl">
          <ac:chgData name="Daniel Bauer" userId="3bc5fc978a128217" providerId="LiveId" clId="{71C20FE0-C94A-4E6E-A226-5EEEDEEF5FEA}" dt="2024-02-02T14:25:11.983" v="1973" actId="165"/>
          <ac:spMkLst>
            <pc:docMk/>
            <pc:sldMk cId="1257344524" sldId="290"/>
            <ac:spMk id="321" creationId="{FAF0A07A-ED28-ACA8-631C-C7978D023EAD}"/>
          </ac:spMkLst>
        </pc:spChg>
        <pc:spChg chg="mod topLvl">
          <ac:chgData name="Daniel Bauer" userId="3bc5fc978a128217" providerId="LiveId" clId="{71C20FE0-C94A-4E6E-A226-5EEEDEEF5FEA}" dt="2024-02-02T14:25:11.983" v="1973" actId="165"/>
          <ac:spMkLst>
            <pc:docMk/>
            <pc:sldMk cId="1257344524" sldId="290"/>
            <ac:spMk id="323" creationId="{938E57F8-EA23-DC96-F341-E06A4C4EB86B}"/>
          </ac:spMkLst>
        </pc:spChg>
        <pc:spChg chg="mod topLvl">
          <ac:chgData name="Daniel Bauer" userId="3bc5fc978a128217" providerId="LiveId" clId="{71C20FE0-C94A-4E6E-A226-5EEEDEEF5FEA}" dt="2024-02-02T14:25:11.983" v="1973" actId="165"/>
          <ac:spMkLst>
            <pc:docMk/>
            <pc:sldMk cId="1257344524" sldId="290"/>
            <ac:spMk id="324" creationId="{4E0251F4-66CB-8BE5-213C-34C23380787D}"/>
          </ac:spMkLst>
        </pc:spChg>
        <pc:spChg chg="mod topLvl">
          <ac:chgData name="Daniel Bauer" userId="3bc5fc978a128217" providerId="LiveId" clId="{71C20FE0-C94A-4E6E-A226-5EEEDEEF5FEA}" dt="2024-02-02T14:25:11.983" v="1973" actId="165"/>
          <ac:spMkLst>
            <pc:docMk/>
            <pc:sldMk cId="1257344524" sldId="290"/>
            <ac:spMk id="325" creationId="{2D883375-554C-6C2E-D59E-DE3D3DC80762}"/>
          </ac:spMkLst>
        </pc:spChg>
        <pc:spChg chg="mod topLvl">
          <ac:chgData name="Daniel Bauer" userId="3bc5fc978a128217" providerId="LiveId" clId="{71C20FE0-C94A-4E6E-A226-5EEEDEEF5FEA}" dt="2024-02-02T14:25:11.983" v="1973" actId="165"/>
          <ac:spMkLst>
            <pc:docMk/>
            <pc:sldMk cId="1257344524" sldId="290"/>
            <ac:spMk id="328" creationId="{194BC4D8-A59B-32BA-4009-7149661201E9}"/>
          </ac:spMkLst>
        </pc:spChg>
        <pc:spChg chg="mod topLvl">
          <ac:chgData name="Daniel Bauer" userId="3bc5fc978a128217" providerId="LiveId" clId="{71C20FE0-C94A-4E6E-A226-5EEEDEEF5FEA}" dt="2024-02-02T14:25:11.983" v="1973" actId="165"/>
          <ac:spMkLst>
            <pc:docMk/>
            <pc:sldMk cId="1257344524" sldId="290"/>
            <ac:spMk id="329" creationId="{0FD4DCCB-6B70-779D-2FE0-61D804685924}"/>
          </ac:spMkLst>
        </pc:spChg>
        <pc:spChg chg="mod topLvl">
          <ac:chgData name="Daniel Bauer" userId="3bc5fc978a128217" providerId="LiveId" clId="{71C20FE0-C94A-4E6E-A226-5EEEDEEF5FEA}" dt="2024-02-02T14:25:11.983" v="1973" actId="165"/>
          <ac:spMkLst>
            <pc:docMk/>
            <pc:sldMk cId="1257344524" sldId="290"/>
            <ac:spMk id="330" creationId="{74136BF3-EA5A-805D-06F5-14247C6DA23B}"/>
          </ac:spMkLst>
        </pc:spChg>
        <pc:spChg chg="mod">
          <ac:chgData name="Daniel Bauer" userId="3bc5fc978a128217" providerId="LiveId" clId="{71C20FE0-C94A-4E6E-A226-5EEEDEEF5FEA}" dt="2024-02-02T14:25:11.983" v="1973" actId="165"/>
          <ac:spMkLst>
            <pc:docMk/>
            <pc:sldMk cId="1257344524" sldId="290"/>
            <ac:spMk id="345" creationId="{0CE4F885-DB23-4651-3337-39AA06DC59E3}"/>
          </ac:spMkLst>
        </pc:spChg>
        <pc:spChg chg="mod">
          <ac:chgData name="Daniel Bauer" userId="3bc5fc978a128217" providerId="LiveId" clId="{71C20FE0-C94A-4E6E-A226-5EEEDEEF5FEA}" dt="2024-02-02T14:25:11.983" v="1973" actId="165"/>
          <ac:spMkLst>
            <pc:docMk/>
            <pc:sldMk cId="1257344524" sldId="290"/>
            <ac:spMk id="348" creationId="{4E2CC12E-696C-BD10-1E61-BB2993D58137}"/>
          </ac:spMkLst>
        </pc:spChg>
        <pc:spChg chg="mod topLvl">
          <ac:chgData name="Daniel Bauer" userId="3bc5fc978a128217" providerId="LiveId" clId="{71C20FE0-C94A-4E6E-A226-5EEEDEEF5FEA}" dt="2024-02-02T14:25:43.220" v="1985" actId="165"/>
          <ac:spMkLst>
            <pc:docMk/>
            <pc:sldMk cId="1257344524" sldId="290"/>
            <ac:spMk id="444" creationId="{00DC8F43-ED32-CC1E-0E32-34FCF922DBB3}"/>
          </ac:spMkLst>
        </pc:spChg>
        <pc:spChg chg="mod topLvl">
          <ac:chgData name="Daniel Bauer" userId="3bc5fc978a128217" providerId="LiveId" clId="{71C20FE0-C94A-4E6E-A226-5EEEDEEF5FEA}" dt="2024-02-02T14:25:43.220" v="1985" actId="165"/>
          <ac:spMkLst>
            <pc:docMk/>
            <pc:sldMk cId="1257344524" sldId="290"/>
            <ac:spMk id="446" creationId="{022BE94F-BC59-13A3-62FE-3DD9C3322FAD}"/>
          </ac:spMkLst>
        </pc:spChg>
        <pc:spChg chg="del mod">
          <ac:chgData name="Daniel Bauer" userId="3bc5fc978a128217" providerId="LiveId" clId="{71C20FE0-C94A-4E6E-A226-5EEEDEEF5FEA}" dt="2024-02-02T14:25:32.361" v="1983" actId="478"/>
          <ac:spMkLst>
            <pc:docMk/>
            <pc:sldMk cId="1257344524" sldId="290"/>
            <ac:spMk id="448" creationId="{5218C8B3-B05A-802B-16B7-59600AB9E702}"/>
          </ac:spMkLst>
        </pc:spChg>
        <pc:spChg chg="del mod">
          <ac:chgData name="Daniel Bauer" userId="3bc5fc978a128217" providerId="LiveId" clId="{71C20FE0-C94A-4E6E-A226-5EEEDEEF5FEA}" dt="2024-02-02T14:25:32.361" v="1983" actId="478"/>
          <ac:spMkLst>
            <pc:docMk/>
            <pc:sldMk cId="1257344524" sldId="290"/>
            <ac:spMk id="449" creationId="{F961DF7B-7642-D10A-9143-B8E83616F74B}"/>
          </ac:spMkLst>
        </pc:spChg>
        <pc:spChg chg="mod topLvl">
          <ac:chgData name="Daniel Bauer" userId="3bc5fc978a128217" providerId="LiveId" clId="{71C20FE0-C94A-4E6E-A226-5EEEDEEF5FEA}" dt="2024-02-02T14:25:43.220" v="1985" actId="165"/>
          <ac:spMkLst>
            <pc:docMk/>
            <pc:sldMk cId="1257344524" sldId="290"/>
            <ac:spMk id="450" creationId="{F153F733-4849-E19D-F2EA-C8A83D4D68C2}"/>
          </ac:spMkLst>
        </pc:spChg>
        <pc:spChg chg="mod topLvl">
          <ac:chgData name="Daniel Bauer" userId="3bc5fc978a128217" providerId="LiveId" clId="{71C20FE0-C94A-4E6E-A226-5EEEDEEF5FEA}" dt="2024-02-02T14:25:11.983" v="1973" actId="165"/>
          <ac:spMkLst>
            <pc:docMk/>
            <pc:sldMk cId="1257344524" sldId="290"/>
            <ac:spMk id="452" creationId="{8D329356-578C-A42A-9AC0-6B103BB6496B}"/>
          </ac:spMkLst>
        </pc:spChg>
        <pc:spChg chg="del mod topLvl">
          <ac:chgData name="Daniel Bauer" userId="3bc5fc978a128217" providerId="LiveId" clId="{71C20FE0-C94A-4E6E-A226-5EEEDEEF5FEA}" dt="2024-02-02T14:25:19.765" v="1978" actId="478"/>
          <ac:spMkLst>
            <pc:docMk/>
            <pc:sldMk cId="1257344524" sldId="290"/>
            <ac:spMk id="455" creationId="{B389A6E5-6A89-BCE3-3C12-82BC6B991BB7}"/>
          </ac:spMkLst>
        </pc:spChg>
        <pc:spChg chg="del mod topLvl">
          <ac:chgData name="Daniel Bauer" userId="3bc5fc978a128217" providerId="LiveId" clId="{71C20FE0-C94A-4E6E-A226-5EEEDEEF5FEA}" dt="2024-02-02T14:25:14.474" v="1974" actId="478"/>
          <ac:spMkLst>
            <pc:docMk/>
            <pc:sldMk cId="1257344524" sldId="290"/>
            <ac:spMk id="456" creationId="{95CB6E0E-303D-DDF7-8E2B-0C65EFF0521F}"/>
          </ac:spMkLst>
        </pc:spChg>
        <pc:spChg chg="mod topLvl">
          <ac:chgData name="Daniel Bauer" userId="3bc5fc978a128217" providerId="LiveId" clId="{71C20FE0-C94A-4E6E-A226-5EEEDEEF5FEA}" dt="2024-02-02T14:25:11.983" v="1973" actId="165"/>
          <ac:spMkLst>
            <pc:docMk/>
            <pc:sldMk cId="1257344524" sldId="290"/>
            <ac:spMk id="457" creationId="{F04698B5-D0CB-147D-D3A6-237C45E59A66}"/>
          </ac:spMkLst>
        </pc:spChg>
        <pc:spChg chg="mod topLvl">
          <ac:chgData name="Daniel Bauer" userId="3bc5fc978a128217" providerId="LiveId" clId="{71C20FE0-C94A-4E6E-A226-5EEEDEEF5FEA}" dt="2024-02-02T14:25:11.983" v="1973" actId="165"/>
          <ac:spMkLst>
            <pc:docMk/>
            <pc:sldMk cId="1257344524" sldId="290"/>
            <ac:spMk id="459" creationId="{B7B165EE-0FED-6BA5-CC97-41F75A272159}"/>
          </ac:spMkLst>
        </pc:spChg>
        <pc:spChg chg="mod">
          <ac:chgData name="Daniel Bauer" userId="3bc5fc978a128217" providerId="LiveId" clId="{71C20FE0-C94A-4E6E-A226-5EEEDEEF5FEA}" dt="2024-02-02T14:57:17.686" v="2062" actId="165"/>
          <ac:spMkLst>
            <pc:docMk/>
            <pc:sldMk cId="1257344524" sldId="290"/>
            <ac:spMk id="473" creationId="{BDE17D4A-8A42-BEFB-A42F-039030FC296B}"/>
          </ac:spMkLst>
        </pc:spChg>
        <pc:spChg chg="mod">
          <ac:chgData name="Daniel Bauer" userId="3bc5fc978a128217" providerId="LiveId" clId="{71C20FE0-C94A-4E6E-A226-5EEEDEEF5FEA}" dt="2024-02-02T14:59:23.470" v="2072" actId="692"/>
          <ac:spMkLst>
            <pc:docMk/>
            <pc:sldMk cId="1257344524" sldId="290"/>
            <ac:spMk id="474" creationId="{D9A34F78-510A-E51A-034F-F215C4C710E7}"/>
          </ac:spMkLst>
        </pc:spChg>
        <pc:spChg chg="mod topLvl">
          <ac:chgData name="Daniel Bauer" userId="3bc5fc978a128217" providerId="LiveId" clId="{71C20FE0-C94A-4E6E-A226-5EEEDEEF5FEA}" dt="2024-02-02T14:57:17.686" v="2062" actId="165"/>
          <ac:spMkLst>
            <pc:docMk/>
            <pc:sldMk cId="1257344524" sldId="290"/>
            <ac:spMk id="490" creationId="{FD41AA7B-31A8-8107-F3E8-BB9A1CBB0A33}"/>
          </ac:spMkLst>
        </pc:spChg>
        <pc:spChg chg="mod ord topLvl">
          <ac:chgData name="Daniel Bauer" userId="3bc5fc978a128217" providerId="LiveId" clId="{71C20FE0-C94A-4E6E-A226-5EEEDEEF5FEA}" dt="2024-02-02T14:58:59.887" v="2070" actId="1076"/>
          <ac:spMkLst>
            <pc:docMk/>
            <pc:sldMk cId="1257344524" sldId="290"/>
            <ac:spMk id="527" creationId="{88DD08E9-D68C-1300-F95E-1D99CB6234DC}"/>
          </ac:spMkLst>
        </pc:spChg>
        <pc:spChg chg="mod ord topLvl">
          <ac:chgData name="Daniel Bauer" userId="3bc5fc978a128217" providerId="LiveId" clId="{71C20FE0-C94A-4E6E-A226-5EEEDEEF5FEA}" dt="2024-02-02T14:58:42.538" v="2069" actId="1076"/>
          <ac:spMkLst>
            <pc:docMk/>
            <pc:sldMk cId="1257344524" sldId="290"/>
            <ac:spMk id="528" creationId="{00354013-4EA0-1F6F-87C2-5F357614D1DE}"/>
          </ac:spMkLst>
        </pc:spChg>
        <pc:spChg chg="mod ord topLvl">
          <ac:chgData name="Daniel Bauer" userId="3bc5fc978a128217" providerId="LiveId" clId="{71C20FE0-C94A-4E6E-A226-5EEEDEEF5FEA}" dt="2024-02-02T14:57:27.965" v="2063" actId="166"/>
          <ac:spMkLst>
            <pc:docMk/>
            <pc:sldMk cId="1257344524" sldId="290"/>
            <ac:spMk id="529" creationId="{53C7933A-ADFB-4C34-9D2D-9F55729D33B7}"/>
          </ac:spMkLst>
        </pc:spChg>
        <pc:spChg chg="mod ord topLvl">
          <ac:chgData name="Daniel Bauer" userId="3bc5fc978a128217" providerId="LiveId" clId="{71C20FE0-C94A-4E6E-A226-5EEEDEEF5FEA}" dt="2024-02-02T14:57:27.965" v="2063" actId="166"/>
          <ac:spMkLst>
            <pc:docMk/>
            <pc:sldMk cId="1257344524" sldId="290"/>
            <ac:spMk id="533" creationId="{A0924D49-D28F-0D54-D948-91C7E738CFA0}"/>
          </ac:spMkLst>
        </pc:spChg>
        <pc:spChg chg="mod topLvl">
          <ac:chgData name="Daniel Bauer" userId="3bc5fc978a128217" providerId="LiveId" clId="{71C20FE0-C94A-4E6E-A226-5EEEDEEF5FEA}" dt="2024-02-02T14:24:55.454" v="1968" actId="165"/>
          <ac:spMkLst>
            <pc:docMk/>
            <pc:sldMk cId="1257344524" sldId="290"/>
            <ac:spMk id="543" creationId="{14B1E232-E811-0FCB-E291-3974F1F5F1BD}"/>
          </ac:spMkLst>
        </pc:spChg>
        <pc:spChg chg="mod topLvl">
          <ac:chgData name="Daniel Bauer" userId="3bc5fc978a128217" providerId="LiveId" clId="{71C20FE0-C94A-4E6E-A226-5EEEDEEF5FEA}" dt="2024-02-02T14:24:55.454" v="1968" actId="165"/>
          <ac:spMkLst>
            <pc:docMk/>
            <pc:sldMk cId="1257344524" sldId="290"/>
            <ac:spMk id="577" creationId="{34767FAA-C7D7-82C1-B820-C0FB52D77346}"/>
          </ac:spMkLst>
        </pc:spChg>
        <pc:grpChg chg="mod topLvl">
          <ac:chgData name="Daniel Bauer" userId="3bc5fc978a128217" providerId="LiveId" clId="{71C20FE0-C94A-4E6E-A226-5EEEDEEF5FEA}" dt="2024-02-02T14:25:40.417" v="1984" actId="165"/>
          <ac:grpSpMkLst>
            <pc:docMk/>
            <pc:sldMk cId="1257344524" sldId="290"/>
            <ac:grpSpMk id="67" creationId="{2FD587E4-816C-451D-7B44-3692F9C84FE5}"/>
          </ac:grpSpMkLst>
        </pc:grpChg>
        <pc:grpChg chg="mod topLvl">
          <ac:chgData name="Daniel Bauer" userId="3bc5fc978a128217" providerId="LiveId" clId="{71C20FE0-C94A-4E6E-A226-5EEEDEEF5FEA}" dt="2024-02-02T14:25:40.417" v="1984" actId="165"/>
          <ac:grpSpMkLst>
            <pc:docMk/>
            <pc:sldMk cId="1257344524" sldId="290"/>
            <ac:grpSpMk id="70" creationId="{07DD552A-F9CD-3A71-A6E9-B1E34ED04EA5}"/>
          </ac:grpSpMkLst>
        </pc:grpChg>
        <pc:grpChg chg="mod topLvl">
          <ac:chgData name="Daniel Bauer" userId="3bc5fc978a128217" providerId="LiveId" clId="{71C20FE0-C94A-4E6E-A226-5EEEDEEF5FEA}" dt="2024-02-02T14:25:40.417" v="1984" actId="165"/>
          <ac:grpSpMkLst>
            <pc:docMk/>
            <pc:sldMk cId="1257344524" sldId="290"/>
            <ac:grpSpMk id="159" creationId="{8E7ED856-96D4-9B14-2583-37A2867B4968}"/>
          </ac:grpSpMkLst>
        </pc:grpChg>
        <pc:grpChg chg="mod topLvl">
          <ac:chgData name="Daniel Bauer" userId="3bc5fc978a128217" providerId="LiveId" clId="{71C20FE0-C94A-4E6E-A226-5EEEDEEF5FEA}" dt="2024-02-02T14:25:43.220" v="1985" actId="165"/>
          <ac:grpSpMkLst>
            <pc:docMk/>
            <pc:sldMk cId="1257344524" sldId="290"/>
            <ac:grpSpMk id="167" creationId="{A23AB13F-03A1-8340-02A6-D58BA9035A2A}"/>
          </ac:grpSpMkLst>
        </pc:grpChg>
        <pc:grpChg chg="mod topLvl">
          <ac:chgData name="Daniel Bauer" userId="3bc5fc978a128217" providerId="LiveId" clId="{71C20FE0-C94A-4E6E-A226-5EEEDEEF5FEA}" dt="2024-02-02T14:25:43.220" v="1985" actId="165"/>
          <ac:grpSpMkLst>
            <pc:docMk/>
            <pc:sldMk cId="1257344524" sldId="290"/>
            <ac:grpSpMk id="189" creationId="{09BC806E-BF85-355A-4D71-1CEBFA1272E6}"/>
          </ac:grpSpMkLst>
        </pc:grpChg>
        <pc:grpChg chg="mod topLvl">
          <ac:chgData name="Daniel Bauer" userId="3bc5fc978a128217" providerId="LiveId" clId="{71C20FE0-C94A-4E6E-A226-5EEEDEEF5FEA}" dt="2024-02-02T14:25:43.220" v="1985" actId="165"/>
          <ac:grpSpMkLst>
            <pc:docMk/>
            <pc:sldMk cId="1257344524" sldId="290"/>
            <ac:grpSpMk id="193" creationId="{6E2B5F9B-01FC-BA50-C431-261D9E92BF21}"/>
          </ac:grpSpMkLst>
        </pc:grpChg>
        <pc:grpChg chg="mod topLvl">
          <ac:chgData name="Daniel Bauer" userId="3bc5fc978a128217" providerId="LiveId" clId="{71C20FE0-C94A-4E6E-A226-5EEEDEEF5FEA}" dt="2024-02-02T14:25:43.220" v="1985" actId="165"/>
          <ac:grpSpMkLst>
            <pc:docMk/>
            <pc:sldMk cId="1257344524" sldId="290"/>
            <ac:grpSpMk id="194" creationId="{7BD4299C-5936-F3D8-8509-FE29FDCC0DD2}"/>
          </ac:grpSpMkLst>
        </pc:grpChg>
        <pc:grpChg chg="del mod">
          <ac:chgData name="Daniel Bauer" userId="3bc5fc978a128217" providerId="LiveId" clId="{71C20FE0-C94A-4E6E-A226-5EEEDEEF5FEA}" dt="2024-02-02T14:25:22.694" v="1979" actId="478"/>
          <ac:grpSpMkLst>
            <pc:docMk/>
            <pc:sldMk cId="1257344524" sldId="290"/>
            <ac:grpSpMk id="278" creationId="{C6C06318-336C-50DD-808F-8EC2BD58FFB2}"/>
          </ac:grpSpMkLst>
        </pc:grpChg>
        <pc:grpChg chg="del mod">
          <ac:chgData name="Daniel Bauer" userId="3bc5fc978a128217" providerId="LiveId" clId="{71C20FE0-C94A-4E6E-A226-5EEEDEEF5FEA}" dt="2024-02-02T14:25:26.572" v="1981" actId="478"/>
          <ac:grpSpMkLst>
            <pc:docMk/>
            <pc:sldMk cId="1257344524" sldId="290"/>
            <ac:grpSpMk id="281" creationId="{5972E17B-F365-3390-04FC-3936DFE77C6C}"/>
          </ac:grpSpMkLst>
        </pc:grpChg>
        <pc:grpChg chg="del mod topLvl">
          <ac:chgData name="Daniel Bauer" userId="3bc5fc978a128217" providerId="LiveId" clId="{71C20FE0-C94A-4E6E-A226-5EEEDEEF5FEA}" dt="2024-02-02T14:25:46.134" v="1987" actId="478"/>
          <ac:grpSpMkLst>
            <pc:docMk/>
            <pc:sldMk cId="1257344524" sldId="290"/>
            <ac:grpSpMk id="291" creationId="{04AFA1E5-CBAB-B9D9-CAB8-D61482722505}"/>
          </ac:grpSpMkLst>
        </pc:grpChg>
        <pc:grpChg chg="del mod topLvl">
          <ac:chgData name="Daniel Bauer" userId="3bc5fc978a128217" providerId="LiveId" clId="{71C20FE0-C94A-4E6E-A226-5EEEDEEF5FEA}" dt="2024-02-02T14:25:45.168" v="1986" actId="478"/>
          <ac:grpSpMkLst>
            <pc:docMk/>
            <pc:sldMk cId="1257344524" sldId="290"/>
            <ac:grpSpMk id="294" creationId="{2C2E259C-D9A6-9D79-A830-906FFD2E6552}"/>
          </ac:grpSpMkLst>
        </pc:grpChg>
        <pc:grpChg chg="mod topLvl">
          <ac:chgData name="Daniel Bauer" userId="3bc5fc978a128217" providerId="LiveId" clId="{71C20FE0-C94A-4E6E-A226-5EEEDEEF5FEA}" dt="2024-02-02T14:25:11.983" v="1973" actId="165"/>
          <ac:grpSpMkLst>
            <pc:docMk/>
            <pc:sldMk cId="1257344524" sldId="290"/>
            <ac:grpSpMk id="300" creationId="{52DAD65B-037C-A4FE-9D66-2AED79E400DF}"/>
          </ac:grpSpMkLst>
        </pc:grpChg>
        <pc:grpChg chg="mod topLvl">
          <ac:chgData name="Daniel Bauer" userId="3bc5fc978a128217" providerId="LiveId" clId="{71C20FE0-C94A-4E6E-A226-5EEEDEEF5FEA}" dt="2024-02-02T14:25:11.983" v="1973" actId="165"/>
          <ac:grpSpMkLst>
            <pc:docMk/>
            <pc:sldMk cId="1257344524" sldId="290"/>
            <ac:grpSpMk id="303" creationId="{9337FC3D-6BE6-D5F8-CEF6-D8163F889946}"/>
          </ac:grpSpMkLst>
        </pc:grpChg>
        <pc:grpChg chg="mod topLvl">
          <ac:chgData name="Daniel Bauer" userId="3bc5fc978a128217" providerId="LiveId" clId="{71C20FE0-C94A-4E6E-A226-5EEEDEEF5FEA}" dt="2024-02-02T14:25:11.983" v="1973" actId="165"/>
          <ac:grpSpMkLst>
            <pc:docMk/>
            <pc:sldMk cId="1257344524" sldId="290"/>
            <ac:grpSpMk id="306" creationId="{B4399B26-3E0C-9EA6-9E40-7B3B4400736D}"/>
          </ac:grpSpMkLst>
        </pc:grpChg>
        <pc:grpChg chg="mod topLvl">
          <ac:chgData name="Daniel Bauer" userId="3bc5fc978a128217" providerId="LiveId" clId="{71C20FE0-C94A-4E6E-A226-5EEEDEEF5FEA}" dt="2024-02-02T14:25:11.983" v="1973" actId="165"/>
          <ac:grpSpMkLst>
            <pc:docMk/>
            <pc:sldMk cId="1257344524" sldId="290"/>
            <ac:grpSpMk id="309" creationId="{8E3DABCE-9DAB-365E-730E-C77B7749B079}"/>
          </ac:grpSpMkLst>
        </pc:grpChg>
        <pc:grpChg chg="del mod topLvl">
          <ac:chgData name="Daniel Bauer" userId="3bc5fc978a128217" providerId="LiveId" clId="{71C20FE0-C94A-4E6E-A226-5EEEDEEF5FEA}" dt="2024-02-02T14:25:18.248" v="1977" actId="478"/>
          <ac:grpSpMkLst>
            <pc:docMk/>
            <pc:sldMk cId="1257344524" sldId="290"/>
            <ac:grpSpMk id="343" creationId="{4AAD2730-2C57-F3BE-DC37-0ACE50AF66AD}"/>
          </ac:grpSpMkLst>
        </pc:grpChg>
        <pc:grpChg chg="del mod topLvl">
          <ac:chgData name="Daniel Bauer" userId="3bc5fc978a128217" providerId="LiveId" clId="{71C20FE0-C94A-4E6E-A226-5EEEDEEF5FEA}" dt="2024-02-02T14:25:14.474" v="1974" actId="478"/>
          <ac:grpSpMkLst>
            <pc:docMk/>
            <pc:sldMk cId="1257344524" sldId="290"/>
            <ac:grpSpMk id="346" creationId="{9C173ECD-EA33-450A-9D06-C8A1C5282D14}"/>
          </ac:grpSpMkLst>
        </pc:grpChg>
        <pc:grpChg chg="mod topLvl">
          <ac:chgData name="Daniel Bauer" userId="3bc5fc978a128217" providerId="LiveId" clId="{71C20FE0-C94A-4E6E-A226-5EEEDEEF5FEA}" dt="2024-02-02T14:57:17.686" v="2062" actId="165"/>
          <ac:grpSpMkLst>
            <pc:docMk/>
            <pc:sldMk cId="1257344524" sldId="290"/>
            <ac:grpSpMk id="472" creationId="{201D3857-6A0A-4E1A-ED09-FA7E99B11A71}"/>
          </ac:grpSpMkLst>
        </pc:grpChg>
        <pc:grpChg chg="del mod topLvl">
          <ac:chgData name="Daniel Bauer" userId="3bc5fc978a128217" providerId="LiveId" clId="{71C20FE0-C94A-4E6E-A226-5EEEDEEF5FEA}" dt="2024-02-02T14:25:40.417" v="1984" actId="165"/>
          <ac:grpSpMkLst>
            <pc:docMk/>
            <pc:sldMk cId="1257344524" sldId="290"/>
            <ac:grpSpMk id="534" creationId="{5AF300F0-62EB-993A-66F3-A2A326997096}"/>
          </ac:grpSpMkLst>
        </pc:grpChg>
        <pc:grpChg chg="del mod topLvl">
          <ac:chgData name="Daniel Bauer" userId="3bc5fc978a128217" providerId="LiveId" clId="{71C20FE0-C94A-4E6E-A226-5EEEDEEF5FEA}" dt="2024-02-02T14:25:43.220" v="1985" actId="165"/>
          <ac:grpSpMkLst>
            <pc:docMk/>
            <pc:sldMk cId="1257344524" sldId="290"/>
            <ac:grpSpMk id="540" creationId="{3342E9DA-BEF3-E86D-E689-7E77A3B1AC8E}"/>
          </ac:grpSpMkLst>
        </pc:grpChg>
        <pc:grpChg chg="del mod topLvl">
          <ac:chgData name="Daniel Bauer" userId="3bc5fc978a128217" providerId="LiveId" clId="{71C20FE0-C94A-4E6E-A226-5EEEDEEF5FEA}" dt="2024-02-02T14:25:11.983" v="1973" actId="165"/>
          <ac:grpSpMkLst>
            <pc:docMk/>
            <pc:sldMk cId="1257344524" sldId="290"/>
            <ac:grpSpMk id="541" creationId="{31ECF14A-5D2B-0A96-2952-F33DBEB8621D}"/>
          </ac:grpSpMkLst>
        </pc:grpChg>
        <pc:grpChg chg="del mod topLvl">
          <ac:chgData name="Daniel Bauer" userId="3bc5fc978a128217" providerId="LiveId" clId="{71C20FE0-C94A-4E6E-A226-5EEEDEEF5FEA}" dt="2024-02-02T14:57:17.686" v="2062" actId="165"/>
          <ac:grpSpMkLst>
            <pc:docMk/>
            <pc:sldMk cId="1257344524" sldId="290"/>
            <ac:grpSpMk id="542" creationId="{874EEBE9-743C-CE76-FA7D-94BF21810FFE}"/>
          </ac:grpSpMkLst>
        </pc:grpChg>
        <pc:grpChg chg="del">
          <ac:chgData name="Daniel Bauer" userId="3bc5fc978a128217" providerId="LiveId" clId="{71C20FE0-C94A-4E6E-A226-5EEEDEEF5FEA}" dt="2024-02-02T14:24:58.585" v="1969" actId="165"/>
          <ac:grpSpMkLst>
            <pc:docMk/>
            <pc:sldMk cId="1257344524" sldId="290"/>
            <ac:grpSpMk id="646" creationId="{B1129022-DEE7-7D2D-839E-5B48492EF18A}"/>
          </ac:grpSpMkLst>
        </pc:grpChg>
        <pc:grpChg chg="del mod">
          <ac:chgData name="Daniel Bauer" userId="3bc5fc978a128217" providerId="LiveId" clId="{71C20FE0-C94A-4E6E-A226-5EEEDEEF5FEA}" dt="2024-02-02T14:25:04.628" v="1972" actId="165"/>
          <ac:grpSpMkLst>
            <pc:docMk/>
            <pc:sldMk cId="1257344524" sldId="290"/>
            <ac:grpSpMk id="647" creationId="{25B93492-D7DE-E49F-572F-ABDF38E5AA8D}"/>
          </ac:grpSpMkLst>
        </pc:grpChg>
        <pc:grpChg chg="del">
          <ac:chgData name="Daniel Bauer" userId="3bc5fc978a128217" providerId="LiveId" clId="{71C20FE0-C94A-4E6E-A226-5EEEDEEF5FEA}" dt="2024-02-02T14:56:27.995" v="2054" actId="165"/>
          <ac:grpSpMkLst>
            <pc:docMk/>
            <pc:sldMk cId="1257344524" sldId="290"/>
            <ac:grpSpMk id="648" creationId="{25CBD472-9813-E620-6EC1-988CFDDD95B5}"/>
          </ac:grpSpMkLst>
        </pc:grpChg>
        <pc:grpChg chg="del">
          <ac:chgData name="Daniel Bauer" userId="3bc5fc978a128217" providerId="LiveId" clId="{71C20FE0-C94A-4E6E-A226-5EEEDEEF5FEA}" dt="2024-02-02T14:24:55.454" v="1968" actId="165"/>
          <ac:grpSpMkLst>
            <pc:docMk/>
            <pc:sldMk cId="1257344524" sldId="290"/>
            <ac:grpSpMk id="649" creationId="{137DCE55-FC04-BD60-DECC-BDEB719A038E}"/>
          </ac:grpSpMkLst>
        </pc:grpChg>
        <pc:picChg chg="add mod">
          <ac:chgData name="Daniel Bauer" userId="3bc5fc978a128217" providerId="LiveId" clId="{71C20FE0-C94A-4E6E-A226-5EEEDEEF5FEA}" dt="2024-02-02T14:30:17.435" v="1998" actId="1076"/>
          <ac:picMkLst>
            <pc:docMk/>
            <pc:sldMk cId="1257344524" sldId="290"/>
            <ac:picMk id="8" creationId="{83928F5D-DAF0-EEAF-3633-C2647F0115A8}"/>
          </ac:picMkLst>
        </pc:picChg>
        <pc:picChg chg="add mod">
          <ac:chgData name="Daniel Bauer" userId="3bc5fc978a128217" providerId="LiveId" clId="{71C20FE0-C94A-4E6E-A226-5EEEDEEF5FEA}" dt="2024-02-02T14:30:30.942" v="2009" actId="1076"/>
          <ac:picMkLst>
            <pc:docMk/>
            <pc:sldMk cId="1257344524" sldId="290"/>
            <ac:picMk id="16" creationId="{DE3B63C2-3649-967F-F3C4-4FE8614FF864}"/>
          </ac:picMkLst>
        </pc:picChg>
        <pc:picChg chg="add mod">
          <ac:chgData name="Daniel Bauer" userId="3bc5fc978a128217" providerId="LiveId" clId="{71C20FE0-C94A-4E6E-A226-5EEEDEEF5FEA}" dt="2024-02-02T14:48:25.640" v="2041" actId="1076"/>
          <ac:picMkLst>
            <pc:docMk/>
            <pc:sldMk cId="1257344524" sldId="290"/>
            <ac:picMk id="24" creationId="{40F9000F-D97F-97E0-D08F-1213659F0AFB}"/>
          </ac:picMkLst>
        </pc:picChg>
        <pc:picChg chg="mod">
          <ac:chgData name="Daniel Bauer" userId="3bc5fc978a128217" providerId="LiveId" clId="{71C20FE0-C94A-4E6E-A226-5EEEDEEF5FEA}" dt="2024-02-02T14:25:40.417" v="1984" actId="165"/>
          <ac:picMkLst>
            <pc:docMk/>
            <pc:sldMk cId="1257344524" sldId="290"/>
            <ac:picMk id="71" creationId="{C5A6870E-919B-7381-C05B-CE99FD287341}"/>
          </ac:picMkLst>
        </pc:picChg>
        <pc:picChg chg="mod">
          <ac:chgData name="Daniel Bauer" userId="3bc5fc978a128217" providerId="LiveId" clId="{71C20FE0-C94A-4E6E-A226-5EEEDEEF5FEA}" dt="2024-02-02T14:25:43.220" v="1985" actId="165"/>
          <ac:picMkLst>
            <pc:docMk/>
            <pc:sldMk cId="1257344524" sldId="290"/>
            <ac:picMk id="149" creationId="{58F00792-888C-01DE-3C2E-6ACD045F5CEA}"/>
          </ac:picMkLst>
        </pc:picChg>
        <pc:picChg chg="mod">
          <ac:chgData name="Daniel Bauer" userId="3bc5fc978a128217" providerId="LiveId" clId="{71C20FE0-C94A-4E6E-A226-5EEEDEEF5FEA}" dt="2024-02-02T14:25:40.417" v="1984" actId="165"/>
          <ac:picMkLst>
            <pc:docMk/>
            <pc:sldMk cId="1257344524" sldId="290"/>
            <ac:picMk id="160" creationId="{6A8FFC5C-D855-7354-7CB6-7F1D1ED41519}"/>
          </ac:picMkLst>
        </pc:picChg>
        <pc:picChg chg="mod">
          <ac:chgData name="Daniel Bauer" userId="3bc5fc978a128217" providerId="LiveId" clId="{71C20FE0-C94A-4E6E-A226-5EEEDEEF5FEA}" dt="2024-02-02T14:25:43.220" v="1985" actId="165"/>
          <ac:picMkLst>
            <pc:docMk/>
            <pc:sldMk cId="1257344524" sldId="290"/>
            <ac:picMk id="173" creationId="{0999978E-3EFE-AE15-595F-CFDFA94F4AB9}"/>
          </ac:picMkLst>
        </pc:picChg>
        <pc:picChg chg="mod">
          <ac:chgData name="Daniel Bauer" userId="3bc5fc978a128217" providerId="LiveId" clId="{71C20FE0-C94A-4E6E-A226-5EEEDEEF5FEA}" dt="2024-02-02T14:25:43.220" v="1985" actId="165"/>
          <ac:picMkLst>
            <pc:docMk/>
            <pc:sldMk cId="1257344524" sldId="290"/>
            <ac:picMk id="176" creationId="{EC49F797-88E4-6050-E834-CC8B25B98E63}"/>
          </ac:picMkLst>
        </pc:picChg>
        <pc:picChg chg="del mod">
          <ac:chgData name="Daniel Bauer" userId="3bc5fc978a128217" providerId="LiveId" clId="{71C20FE0-C94A-4E6E-A226-5EEEDEEF5FEA}" dt="2024-02-02T14:25:24.805" v="1980" actId="478"/>
          <ac:picMkLst>
            <pc:docMk/>
            <pc:sldMk cId="1257344524" sldId="290"/>
            <ac:picMk id="279" creationId="{CAA9A546-A85A-1E0F-B682-047B99FF2752}"/>
          </ac:picMkLst>
        </pc:picChg>
        <pc:picChg chg="del mod">
          <ac:chgData name="Daniel Bauer" userId="3bc5fc978a128217" providerId="LiveId" clId="{71C20FE0-C94A-4E6E-A226-5EEEDEEF5FEA}" dt="2024-02-02T14:25:28.087" v="1982" actId="478"/>
          <ac:picMkLst>
            <pc:docMk/>
            <pc:sldMk cId="1257344524" sldId="290"/>
            <ac:picMk id="282" creationId="{83593C52-99CC-261E-C76D-37F90E7CC79D}"/>
          </ac:picMkLst>
        </pc:picChg>
        <pc:picChg chg="mod">
          <ac:chgData name="Daniel Bauer" userId="3bc5fc978a128217" providerId="LiveId" clId="{71C20FE0-C94A-4E6E-A226-5EEEDEEF5FEA}" dt="2024-02-02T14:25:40.417" v="1984" actId="165"/>
          <ac:picMkLst>
            <pc:docMk/>
            <pc:sldMk cId="1257344524" sldId="290"/>
            <ac:picMk id="292" creationId="{A7097827-8D35-6041-5EEB-91BB52919DD4}"/>
          </ac:picMkLst>
        </pc:picChg>
        <pc:picChg chg="mod">
          <ac:chgData name="Daniel Bauer" userId="3bc5fc978a128217" providerId="LiveId" clId="{71C20FE0-C94A-4E6E-A226-5EEEDEEF5FEA}" dt="2024-02-02T14:25:40.417" v="1984" actId="165"/>
          <ac:picMkLst>
            <pc:docMk/>
            <pc:sldMk cId="1257344524" sldId="290"/>
            <ac:picMk id="295" creationId="{97AC9E9D-00E6-2022-C1E1-410498C1249F}"/>
          </ac:picMkLst>
        </pc:picChg>
        <pc:picChg chg="mod">
          <ac:chgData name="Daniel Bauer" userId="3bc5fc978a128217" providerId="LiveId" clId="{71C20FE0-C94A-4E6E-A226-5EEEDEEF5FEA}" dt="2024-02-02T14:25:11.983" v="1973" actId="165"/>
          <ac:picMkLst>
            <pc:docMk/>
            <pc:sldMk cId="1257344524" sldId="290"/>
            <ac:picMk id="304" creationId="{3FDD7761-97AC-346E-D1AE-5277E54BBD14}"/>
          </ac:picMkLst>
        </pc:picChg>
        <pc:picChg chg="mod">
          <ac:chgData name="Daniel Bauer" userId="3bc5fc978a128217" providerId="LiveId" clId="{71C20FE0-C94A-4E6E-A226-5EEEDEEF5FEA}" dt="2024-02-02T14:25:11.983" v="1973" actId="165"/>
          <ac:picMkLst>
            <pc:docMk/>
            <pc:sldMk cId="1257344524" sldId="290"/>
            <ac:picMk id="307" creationId="{5926656C-F522-CA37-2110-F54D58138334}"/>
          </ac:picMkLst>
        </pc:picChg>
        <pc:picChg chg="mod">
          <ac:chgData name="Daniel Bauer" userId="3bc5fc978a128217" providerId="LiveId" clId="{71C20FE0-C94A-4E6E-A226-5EEEDEEF5FEA}" dt="2024-02-02T14:25:11.983" v="1973" actId="165"/>
          <ac:picMkLst>
            <pc:docMk/>
            <pc:sldMk cId="1257344524" sldId="290"/>
            <ac:picMk id="310" creationId="{DD5C5986-CC20-D807-842A-C0A14D7FE438}"/>
          </ac:picMkLst>
        </pc:picChg>
        <pc:picChg chg="mod">
          <ac:chgData name="Daniel Bauer" userId="3bc5fc978a128217" providerId="LiveId" clId="{71C20FE0-C94A-4E6E-A226-5EEEDEEF5FEA}" dt="2024-02-02T14:25:11.983" v="1973" actId="165"/>
          <ac:picMkLst>
            <pc:docMk/>
            <pc:sldMk cId="1257344524" sldId="290"/>
            <ac:picMk id="344" creationId="{739B6AC3-20B8-6159-D051-BF1F5769B6D1}"/>
          </ac:picMkLst>
        </pc:picChg>
        <pc:picChg chg="mod">
          <ac:chgData name="Daniel Bauer" userId="3bc5fc978a128217" providerId="LiveId" clId="{71C20FE0-C94A-4E6E-A226-5EEEDEEF5FEA}" dt="2024-02-02T14:25:11.983" v="1973" actId="165"/>
          <ac:picMkLst>
            <pc:docMk/>
            <pc:sldMk cId="1257344524" sldId="290"/>
            <ac:picMk id="347" creationId="{A68AC5B4-63E5-4325-E52C-895C1EF3629B}"/>
          </ac:picMkLst>
        </pc:picChg>
        <pc:cxnChg chg="mod topLvl">
          <ac:chgData name="Daniel Bauer" userId="3bc5fc978a128217" providerId="LiveId" clId="{71C20FE0-C94A-4E6E-A226-5EEEDEEF5FEA}" dt="2024-02-02T14:25:43.220" v="1985" actId="165"/>
          <ac:cxnSpMkLst>
            <pc:docMk/>
            <pc:sldMk cId="1257344524" sldId="290"/>
            <ac:cxnSpMk id="12" creationId="{188499F1-6A1D-FD6A-03B6-7C31E678277F}"/>
          </ac:cxnSpMkLst>
        </pc:cxnChg>
        <pc:cxnChg chg="mod topLvl">
          <ac:chgData name="Daniel Bauer" userId="3bc5fc978a128217" providerId="LiveId" clId="{71C20FE0-C94A-4E6E-A226-5EEEDEEF5FEA}" dt="2024-02-02T14:25:43.220" v="1985" actId="165"/>
          <ac:cxnSpMkLst>
            <pc:docMk/>
            <pc:sldMk cId="1257344524" sldId="290"/>
            <ac:cxnSpMk id="13" creationId="{D7CD0FEC-4900-8A2E-C615-F3A0C164741E}"/>
          </ac:cxnSpMkLst>
        </pc:cxnChg>
        <pc:cxnChg chg="mod topLvl">
          <ac:chgData name="Daniel Bauer" userId="3bc5fc978a128217" providerId="LiveId" clId="{71C20FE0-C94A-4E6E-A226-5EEEDEEF5FEA}" dt="2024-02-02T14:25:43.220" v="1985" actId="165"/>
          <ac:cxnSpMkLst>
            <pc:docMk/>
            <pc:sldMk cId="1257344524" sldId="290"/>
            <ac:cxnSpMk id="15" creationId="{4130C95D-4252-2809-AC6C-2F3DCD37DD83}"/>
          </ac:cxnSpMkLst>
        </pc:cxnChg>
        <pc:cxnChg chg="mod topLvl">
          <ac:chgData name="Daniel Bauer" userId="3bc5fc978a128217" providerId="LiveId" clId="{71C20FE0-C94A-4E6E-A226-5EEEDEEF5FEA}" dt="2024-02-02T14:24:55.454" v="1968" actId="165"/>
          <ac:cxnSpMkLst>
            <pc:docMk/>
            <pc:sldMk cId="1257344524" sldId="290"/>
            <ac:cxnSpMk id="26" creationId="{2C0EBE8E-DA34-B173-AA9E-D945A1E7F137}"/>
          </ac:cxnSpMkLst>
        </pc:cxnChg>
        <pc:cxnChg chg="mod topLvl">
          <ac:chgData name="Daniel Bauer" userId="3bc5fc978a128217" providerId="LiveId" clId="{71C20FE0-C94A-4E6E-A226-5EEEDEEF5FEA}" dt="2024-02-02T14:24:55.454" v="1968" actId="165"/>
          <ac:cxnSpMkLst>
            <pc:docMk/>
            <pc:sldMk cId="1257344524" sldId="290"/>
            <ac:cxnSpMk id="27" creationId="{8CAA2744-04B5-E68C-0112-002C4F05A5B5}"/>
          </ac:cxnSpMkLst>
        </pc:cxnChg>
        <pc:cxnChg chg="mod topLvl">
          <ac:chgData name="Daniel Bauer" userId="3bc5fc978a128217" providerId="LiveId" clId="{71C20FE0-C94A-4E6E-A226-5EEEDEEF5FEA}" dt="2024-02-02T14:25:43.220" v="1985" actId="165"/>
          <ac:cxnSpMkLst>
            <pc:docMk/>
            <pc:sldMk cId="1257344524" sldId="290"/>
            <ac:cxnSpMk id="33" creationId="{06FC9B20-8392-61A2-0837-A0A70BE12A92}"/>
          </ac:cxnSpMkLst>
        </pc:cxnChg>
        <pc:cxnChg chg="mod topLvl">
          <ac:chgData name="Daniel Bauer" userId="3bc5fc978a128217" providerId="LiveId" clId="{71C20FE0-C94A-4E6E-A226-5EEEDEEF5FEA}" dt="2024-02-02T14:25:43.220" v="1985" actId="165"/>
          <ac:cxnSpMkLst>
            <pc:docMk/>
            <pc:sldMk cId="1257344524" sldId="290"/>
            <ac:cxnSpMk id="34" creationId="{ECF50F12-95A0-D45F-9AD9-817E591DDB03}"/>
          </ac:cxnSpMkLst>
        </pc:cxnChg>
        <pc:cxnChg chg="mod">
          <ac:chgData name="Daniel Bauer" userId="3bc5fc978a128217" providerId="LiveId" clId="{71C20FE0-C94A-4E6E-A226-5EEEDEEF5FEA}" dt="2024-02-02T14:25:17.135" v="1976" actId="1076"/>
          <ac:cxnSpMkLst>
            <pc:docMk/>
            <pc:sldMk cId="1257344524" sldId="290"/>
            <ac:cxnSpMk id="35" creationId="{99CA35CE-30C7-0E2B-B88F-4F6C50D1A80F}"/>
          </ac:cxnSpMkLst>
        </pc:cxnChg>
        <pc:cxnChg chg="mod topLvl">
          <ac:chgData name="Daniel Bauer" userId="3bc5fc978a128217" providerId="LiveId" clId="{71C20FE0-C94A-4E6E-A226-5EEEDEEF5FEA}" dt="2024-02-02T14:25:43.220" v="1985" actId="165"/>
          <ac:cxnSpMkLst>
            <pc:docMk/>
            <pc:sldMk cId="1257344524" sldId="290"/>
            <ac:cxnSpMk id="39" creationId="{37C1C0F7-CADA-4411-ACE2-87C3ACC39C12}"/>
          </ac:cxnSpMkLst>
        </pc:cxnChg>
        <pc:cxnChg chg="add mod ord">
          <ac:chgData name="Daniel Bauer" userId="3bc5fc978a128217" providerId="LiveId" clId="{71C20FE0-C94A-4E6E-A226-5EEEDEEF5FEA}" dt="2024-02-02T14:56:40.243" v="2056" actId="167"/>
          <ac:cxnSpMkLst>
            <pc:docMk/>
            <pc:sldMk cId="1257344524" sldId="290"/>
            <ac:cxnSpMk id="40" creationId="{8B482643-155D-C279-5C19-4D3C74A001F3}"/>
          </ac:cxnSpMkLst>
        </pc:cxnChg>
        <pc:cxnChg chg="mod topLvl">
          <ac:chgData name="Daniel Bauer" userId="3bc5fc978a128217" providerId="LiveId" clId="{71C20FE0-C94A-4E6E-A226-5EEEDEEF5FEA}" dt="2024-02-02T14:25:43.220" v="1985" actId="165"/>
          <ac:cxnSpMkLst>
            <pc:docMk/>
            <pc:sldMk cId="1257344524" sldId="290"/>
            <ac:cxnSpMk id="43" creationId="{05B070BA-86A7-D3BD-8516-C0D8C91E790E}"/>
          </ac:cxnSpMkLst>
        </pc:cxnChg>
        <pc:cxnChg chg="mod topLvl">
          <ac:chgData name="Daniel Bauer" userId="3bc5fc978a128217" providerId="LiveId" clId="{71C20FE0-C94A-4E6E-A226-5EEEDEEF5FEA}" dt="2024-02-02T14:25:43.220" v="1985" actId="165"/>
          <ac:cxnSpMkLst>
            <pc:docMk/>
            <pc:sldMk cId="1257344524" sldId="290"/>
            <ac:cxnSpMk id="44" creationId="{9AC35100-4C0E-2D3A-C718-376699B668AF}"/>
          </ac:cxnSpMkLst>
        </pc:cxnChg>
        <pc:cxnChg chg="mod topLvl">
          <ac:chgData name="Daniel Bauer" userId="3bc5fc978a128217" providerId="LiveId" clId="{71C20FE0-C94A-4E6E-A226-5EEEDEEF5FEA}" dt="2024-02-02T14:25:43.220" v="1985" actId="165"/>
          <ac:cxnSpMkLst>
            <pc:docMk/>
            <pc:sldMk cId="1257344524" sldId="290"/>
            <ac:cxnSpMk id="48" creationId="{BDA2E71C-B520-F93C-1C93-3F269863A252}"/>
          </ac:cxnSpMkLst>
        </pc:cxnChg>
        <pc:cxnChg chg="mod topLvl">
          <ac:chgData name="Daniel Bauer" userId="3bc5fc978a128217" providerId="LiveId" clId="{71C20FE0-C94A-4E6E-A226-5EEEDEEF5FEA}" dt="2024-02-02T14:25:40.417" v="1984" actId="165"/>
          <ac:cxnSpMkLst>
            <pc:docMk/>
            <pc:sldMk cId="1257344524" sldId="290"/>
            <ac:cxnSpMk id="66" creationId="{D6FD99C3-9C67-DC24-B401-789A3B78A702}"/>
          </ac:cxnSpMkLst>
        </pc:cxnChg>
        <pc:cxnChg chg="mod">
          <ac:chgData name="Daniel Bauer" userId="3bc5fc978a128217" providerId="LiveId" clId="{71C20FE0-C94A-4E6E-A226-5EEEDEEF5FEA}" dt="2024-02-02T14:25:17.135" v="1976" actId="1076"/>
          <ac:cxnSpMkLst>
            <pc:docMk/>
            <pc:sldMk cId="1257344524" sldId="290"/>
            <ac:cxnSpMk id="118" creationId="{13D5D2D1-DF98-8F79-D1B5-98AB08F54AD9}"/>
          </ac:cxnSpMkLst>
        </pc:cxnChg>
        <pc:cxnChg chg="mod topLvl">
          <ac:chgData name="Daniel Bauer" userId="3bc5fc978a128217" providerId="LiveId" clId="{71C20FE0-C94A-4E6E-A226-5EEEDEEF5FEA}" dt="2024-02-02T14:25:43.220" v="1985" actId="165"/>
          <ac:cxnSpMkLst>
            <pc:docMk/>
            <pc:sldMk cId="1257344524" sldId="290"/>
            <ac:cxnSpMk id="165" creationId="{46ACEA1F-26BD-5BF5-3354-AEA6FB992AC4}"/>
          </ac:cxnSpMkLst>
        </pc:cxnChg>
        <pc:cxnChg chg="mod topLvl">
          <ac:chgData name="Daniel Bauer" userId="3bc5fc978a128217" providerId="LiveId" clId="{71C20FE0-C94A-4E6E-A226-5EEEDEEF5FEA}" dt="2024-02-02T14:25:11.983" v="1973" actId="165"/>
          <ac:cxnSpMkLst>
            <pc:docMk/>
            <pc:sldMk cId="1257344524" sldId="290"/>
            <ac:cxnSpMk id="299" creationId="{8CE00801-CEA5-CA37-200F-C1A2205633CD}"/>
          </ac:cxnSpMkLst>
        </pc:cxnChg>
        <pc:cxnChg chg="mod topLvl">
          <ac:chgData name="Daniel Bauer" userId="3bc5fc978a128217" providerId="LiveId" clId="{71C20FE0-C94A-4E6E-A226-5EEEDEEF5FEA}" dt="2024-02-02T14:25:11.983" v="1973" actId="165"/>
          <ac:cxnSpMkLst>
            <pc:docMk/>
            <pc:sldMk cId="1257344524" sldId="290"/>
            <ac:cxnSpMk id="331" creationId="{A317C4B9-BD72-7563-9DD9-5D16388BE3F0}"/>
          </ac:cxnSpMkLst>
        </pc:cxnChg>
        <pc:cxnChg chg="mod topLvl">
          <ac:chgData name="Daniel Bauer" userId="3bc5fc978a128217" providerId="LiveId" clId="{71C20FE0-C94A-4E6E-A226-5EEEDEEF5FEA}" dt="2024-02-02T14:25:11.983" v="1973" actId="165"/>
          <ac:cxnSpMkLst>
            <pc:docMk/>
            <pc:sldMk cId="1257344524" sldId="290"/>
            <ac:cxnSpMk id="332" creationId="{13123C10-E33E-E0B8-4DA2-5231F44CD3B1}"/>
          </ac:cxnSpMkLst>
        </pc:cxnChg>
        <pc:cxnChg chg="mod topLvl">
          <ac:chgData name="Daniel Bauer" userId="3bc5fc978a128217" providerId="LiveId" clId="{71C20FE0-C94A-4E6E-A226-5EEEDEEF5FEA}" dt="2024-02-02T14:25:11.983" v="1973" actId="165"/>
          <ac:cxnSpMkLst>
            <pc:docMk/>
            <pc:sldMk cId="1257344524" sldId="290"/>
            <ac:cxnSpMk id="333" creationId="{5AAECD08-FC2D-B46B-94BA-A5CD8787B225}"/>
          </ac:cxnSpMkLst>
        </pc:cxnChg>
        <pc:cxnChg chg="mod topLvl">
          <ac:chgData name="Daniel Bauer" userId="3bc5fc978a128217" providerId="LiveId" clId="{71C20FE0-C94A-4E6E-A226-5EEEDEEF5FEA}" dt="2024-02-02T14:25:11.983" v="1973" actId="165"/>
          <ac:cxnSpMkLst>
            <pc:docMk/>
            <pc:sldMk cId="1257344524" sldId="290"/>
            <ac:cxnSpMk id="334" creationId="{F1D778CF-F46E-1515-457E-1CCC5417A296}"/>
          </ac:cxnSpMkLst>
        </pc:cxnChg>
        <pc:cxnChg chg="mod topLvl">
          <ac:chgData name="Daniel Bauer" userId="3bc5fc978a128217" providerId="LiveId" clId="{71C20FE0-C94A-4E6E-A226-5EEEDEEF5FEA}" dt="2024-02-02T14:25:11.983" v="1973" actId="165"/>
          <ac:cxnSpMkLst>
            <pc:docMk/>
            <pc:sldMk cId="1257344524" sldId="290"/>
            <ac:cxnSpMk id="335" creationId="{88FCF626-CE62-889C-A0A4-E665F7AACB41}"/>
          </ac:cxnSpMkLst>
        </pc:cxnChg>
        <pc:cxnChg chg="mod topLvl">
          <ac:chgData name="Daniel Bauer" userId="3bc5fc978a128217" providerId="LiveId" clId="{71C20FE0-C94A-4E6E-A226-5EEEDEEF5FEA}" dt="2024-02-02T14:25:11.983" v="1973" actId="165"/>
          <ac:cxnSpMkLst>
            <pc:docMk/>
            <pc:sldMk cId="1257344524" sldId="290"/>
            <ac:cxnSpMk id="336" creationId="{F791FF69-1024-06BA-8CE9-1F041D718790}"/>
          </ac:cxnSpMkLst>
        </pc:cxnChg>
        <pc:cxnChg chg="mod topLvl">
          <ac:chgData name="Daniel Bauer" userId="3bc5fc978a128217" providerId="LiveId" clId="{71C20FE0-C94A-4E6E-A226-5EEEDEEF5FEA}" dt="2024-02-02T14:25:11.983" v="1973" actId="165"/>
          <ac:cxnSpMkLst>
            <pc:docMk/>
            <pc:sldMk cId="1257344524" sldId="290"/>
            <ac:cxnSpMk id="337" creationId="{A0A77639-F2FE-BACE-350B-25FB58E1C7DF}"/>
          </ac:cxnSpMkLst>
        </pc:cxnChg>
        <pc:cxnChg chg="mod topLvl">
          <ac:chgData name="Daniel Bauer" userId="3bc5fc978a128217" providerId="LiveId" clId="{71C20FE0-C94A-4E6E-A226-5EEEDEEF5FEA}" dt="2024-02-02T14:25:11.983" v="1973" actId="165"/>
          <ac:cxnSpMkLst>
            <pc:docMk/>
            <pc:sldMk cId="1257344524" sldId="290"/>
            <ac:cxnSpMk id="338" creationId="{F6738334-2BA0-9C57-B492-3A7C84751060}"/>
          </ac:cxnSpMkLst>
        </pc:cxnChg>
        <pc:cxnChg chg="mod topLvl">
          <ac:chgData name="Daniel Bauer" userId="3bc5fc978a128217" providerId="LiveId" clId="{71C20FE0-C94A-4E6E-A226-5EEEDEEF5FEA}" dt="2024-02-02T14:25:11.983" v="1973" actId="165"/>
          <ac:cxnSpMkLst>
            <pc:docMk/>
            <pc:sldMk cId="1257344524" sldId="290"/>
            <ac:cxnSpMk id="339" creationId="{2FC497D4-C55B-77C6-730B-072A88BC8539}"/>
          </ac:cxnSpMkLst>
        </pc:cxnChg>
        <pc:cxnChg chg="mod ord topLvl">
          <ac:chgData name="Daniel Bauer" userId="3bc5fc978a128217" providerId="LiveId" clId="{71C20FE0-C94A-4E6E-A226-5EEEDEEF5FEA}" dt="2024-02-02T14:57:27.965" v="2063" actId="166"/>
          <ac:cxnSpMkLst>
            <pc:docMk/>
            <pc:sldMk cId="1257344524" sldId="290"/>
            <ac:cxnSpMk id="530" creationId="{94F78872-4F4A-320F-AA45-D2A8CE958EE4}"/>
          </ac:cxnSpMkLst>
        </pc:cxnChg>
        <pc:cxnChg chg="mod ord topLvl">
          <ac:chgData name="Daniel Bauer" userId="3bc5fc978a128217" providerId="LiveId" clId="{71C20FE0-C94A-4E6E-A226-5EEEDEEF5FEA}" dt="2024-02-02T14:59:02.127" v="2071" actId="14100"/>
          <ac:cxnSpMkLst>
            <pc:docMk/>
            <pc:sldMk cId="1257344524" sldId="290"/>
            <ac:cxnSpMk id="531" creationId="{0D1547CD-240F-A5E0-DD6D-CF4F1A171F00}"/>
          </ac:cxnSpMkLst>
        </pc:cxnChg>
        <pc:cxnChg chg="mod ord topLvl">
          <ac:chgData name="Daniel Bauer" userId="3bc5fc978a128217" providerId="LiveId" clId="{71C20FE0-C94A-4E6E-A226-5EEEDEEF5FEA}" dt="2024-02-02T14:58:59.887" v="2070" actId="1076"/>
          <ac:cxnSpMkLst>
            <pc:docMk/>
            <pc:sldMk cId="1257344524" sldId="290"/>
            <ac:cxnSpMk id="532" creationId="{E35D6703-215B-601A-EA85-2E34647602A4}"/>
          </ac:cxnSpMkLst>
        </pc:cxnChg>
      </pc:sldChg>
      <pc:sldChg chg="addSp modSp add mod ord modAnim">
        <pc:chgData name="Daniel Bauer" userId="3bc5fc978a128217" providerId="LiveId" clId="{71C20FE0-C94A-4E6E-A226-5EEEDEEF5FEA}" dt="2024-02-02T15:08:53.910" v="2169" actId="14100"/>
        <pc:sldMkLst>
          <pc:docMk/>
          <pc:sldMk cId="4178287709" sldId="291"/>
        </pc:sldMkLst>
        <pc:spChg chg="mod">
          <ac:chgData name="Daniel Bauer" userId="3bc5fc978a128217" providerId="LiveId" clId="{71C20FE0-C94A-4E6E-A226-5EEEDEEF5FEA}" dt="2024-02-02T15:03:13.054" v="2107" actId="20577"/>
          <ac:spMkLst>
            <pc:docMk/>
            <pc:sldMk cId="4178287709" sldId="291"/>
            <ac:spMk id="2" creationId="{FCB1811B-75A6-B890-6697-AF4FC3BF8631}"/>
          </ac:spMkLst>
        </pc:spChg>
        <pc:spChg chg="add mod">
          <ac:chgData name="Daniel Bauer" userId="3bc5fc978a128217" providerId="LiveId" clId="{71C20FE0-C94A-4E6E-A226-5EEEDEEF5FEA}" dt="2024-02-02T15:08:53.910" v="2169" actId="14100"/>
          <ac:spMkLst>
            <pc:docMk/>
            <pc:sldMk cId="4178287709" sldId="291"/>
            <ac:spMk id="4" creationId="{0EC78FB6-87BD-650E-84FB-21FBF8296640}"/>
          </ac:spMkLst>
        </pc:spChg>
        <pc:spChg chg="mod">
          <ac:chgData name="Daniel Bauer" userId="3bc5fc978a128217" providerId="LiveId" clId="{71C20FE0-C94A-4E6E-A226-5EEEDEEF5FEA}" dt="2024-02-02T15:03:03.244" v="2082" actId="20577"/>
          <ac:spMkLst>
            <pc:docMk/>
            <pc:sldMk cId="4178287709" sldId="291"/>
            <ac:spMk id="7" creationId="{8E381F1A-DCB4-D120-0794-3640C069BA24}"/>
          </ac:spMkLst>
        </pc:spChg>
        <pc:picChg chg="add mod">
          <ac:chgData name="Daniel Bauer" userId="3bc5fc978a128217" providerId="LiveId" clId="{71C20FE0-C94A-4E6E-A226-5EEEDEEF5FEA}" dt="2024-02-02T15:04:50.746" v="2110" actId="14100"/>
          <ac:picMkLst>
            <pc:docMk/>
            <pc:sldMk cId="4178287709" sldId="291"/>
            <ac:picMk id="1026" creationId="{F0E18A68-9C34-64E9-E5D3-6E41EFDC7F4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Calibri" panose="020F0502020204030204" pitchFamily="34" charset="0"/>
                <a:ea typeface="+mn-ea"/>
                <a:cs typeface="+mn-cs"/>
              </a:defRPr>
            </a:pPr>
            <a:r>
              <a:rPr lang="en-US" sz="1800" b="0" dirty="0"/>
              <a:t>Time taken to reach 1 M users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Calibri" panose="020F0502020204030204" pitchFamily="34" charset="0"/>
              <a:ea typeface="+mn-ea"/>
              <a:cs typeface="+mn-cs"/>
            </a:defRPr>
          </a:pPr>
          <a:endParaRPr lang="en-US"/>
        </a:p>
      </c:txPr>
    </c:title>
    <c:autoTitleDeleted val="0"/>
    <c:plotArea>
      <c:layout/>
      <c:barChart>
        <c:barDir val="bar"/>
        <c:grouping val="clustered"/>
        <c:varyColors val="0"/>
        <c:ser>
          <c:idx val="1"/>
          <c:order val="1"/>
          <c:tx>
            <c:strRef>
              <c:f>Tabelle1!$C$1</c:f>
              <c:strCache>
                <c:ptCount val="1"/>
                <c:pt idx="0">
                  <c:v>Spalte1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Tabelle1!$A$2:$A$12</c:f>
              <c:strCache>
                <c:ptCount val="11"/>
                <c:pt idx="0">
                  <c:v>Threads</c:v>
                </c:pt>
                <c:pt idx="1">
                  <c:v>ChatGPT</c:v>
                </c:pt>
                <c:pt idx="2">
                  <c:v>Instagram***</c:v>
                </c:pt>
                <c:pt idx="3">
                  <c:v>Spotify</c:v>
                </c:pt>
                <c:pt idx="4">
                  <c:v>Dropbox</c:v>
                </c:pt>
                <c:pt idx="5">
                  <c:v>Facebook</c:v>
                </c:pt>
                <c:pt idx="6">
                  <c:v>Foursquare***</c:v>
                </c:pt>
                <c:pt idx="7">
                  <c:v>Twitter</c:v>
                </c:pt>
                <c:pt idx="8">
                  <c:v>Airbnb**</c:v>
                </c:pt>
                <c:pt idx="9">
                  <c:v>Kickstarter*</c:v>
                </c:pt>
                <c:pt idx="10">
                  <c:v>Netflix</c:v>
                </c:pt>
              </c:strCache>
            </c:strRef>
          </c:cat>
          <c:val>
            <c:numRef>
              <c:f>Tabelle1!$C$2:$C$12</c:f>
              <c:numCache>
                <c:formatCode>General</c:formatCode>
                <c:ptCount val="11"/>
              </c:numCache>
            </c:numRef>
          </c:val>
          <c:extLst>
            <c:ext xmlns:c16="http://schemas.microsoft.com/office/drawing/2014/chart" uri="{C3380CC4-5D6E-409C-BE32-E72D297353CC}">
              <c16:uniqueId val="{00000001-AB4B-408D-B654-EA26130C0F0D}"/>
            </c:ext>
          </c:extLst>
        </c:ser>
        <c:ser>
          <c:idx val="2"/>
          <c:order val="2"/>
          <c:tx>
            <c:strRef>
              <c:f>Tabelle1!$D$1</c:f>
              <c:strCache>
                <c:ptCount val="1"/>
                <c:pt idx="0">
                  <c:v>Spalte2</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Tabelle1!$A$2:$A$12</c:f>
              <c:strCache>
                <c:ptCount val="11"/>
                <c:pt idx="0">
                  <c:v>Threads</c:v>
                </c:pt>
                <c:pt idx="1">
                  <c:v>ChatGPT</c:v>
                </c:pt>
                <c:pt idx="2">
                  <c:v>Instagram***</c:v>
                </c:pt>
                <c:pt idx="3">
                  <c:v>Spotify</c:v>
                </c:pt>
                <c:pt idx="4">
                  <c:v>Dropbox</c:v>
                </c:pt>
                <c:pt idx="5">
                  <c:v>Facebook</c:v>
                </c:pt>
                <c:pt idx="6">
                  <c:v>Foursquare***</c:v>
                </c:pt>
                <c:pt idx="7">
                  <c:v>Twitter</c:v>
                </c:pt>
                <c:pt idx="8">
                  <c:v>Airbnb**</c:v>
                </c:pt>
                <c:pt idx="9">
                  <c:v>Kickstarter*</c:v>
                </c:pt>
                <c:pt idx="10">
                  <c:v>Netflix</c:v>
                </c:pt>
              </c:strCache>
            </c:strRef>
          </c:cat>
          <c:val>
            <c:numRef>
              <c:f>Tabelle1!$D$2:$D$12</c:f>
              <c:numCache>
                <c:formatCode>General</c:formatCode>
                <c:ptCount val="11"/>
              </c:numCache>
            </c:numRef>
          </c:val>
          <c:extLst>
            <c:ext xmlns:c16="http://schemas.microsoft.com/office/drawing/2014/chart" uri="{C3380CC4-5D6E-409C-BE32-E72D297353CC}">
              <c16:uniqueId val="{00000002-AB4B-408D-B654-EA26130C0F0D}"/>
            </c:ext>
          </c:extLst>
        </c:ser>
        <c:ser>
          <c:idx val="0"/>
          <c:order val="0"/>
          <c:tx>
            <c:strRef>
              <c:f>Tabelle1!$B$1</c:f>
              <c:strCache>
                <c:ptCount val="1"/>
                <c:pt idx="0">
                  <c:v>Datenreihe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Tabelle1!$A$2:$A$12</c:f>
              <c:strCache>
                <c:ptCount val="11"/>
                <c:pt idx="0">
                  <c:v>Threads</c:v>
                </c:pt>
                <c:pt idx="1">
                  <c:v>ChatGPT</c:v>
                </c:pt>
                <c:pt idx="2">
                  <c:v>Instagram***</c:v>
                </c:pt>
                <c:pt idx="3">
                  <c:v>Spotify</c:v>
                </c:pt>
                <c:pt idx="4">
                  <c:v>Dropbox</c:v>
                </c:pt>
                <c:pt idx="5">
                  <c:v>Facebook</c:v>
                </c:pt>
                <c:pt idx="6">
                  <c:v>Foursquare***</c:v>
                </c:pt>
                <c:pt idx="7">
                  <c:v>Twitter</c:v>
                </c:pt>
                <c:pt idx="8">
                  <c:v>Airbnb**</c:v>
                </c:pt>
                <c:pt idx="9">
                  <c:v>Kickstarter*</c:v>
                </c:pt>
                <c:pt idx="10">
                  <c:v>Netflix</c:v>
                </c:pt>
              </c:strCache>
            </c:strRef>
          </c:cat>
          <c:val>
            <c:numRef>
              <c:f>Tabelle1!$B$2:$B$12</c:f>
              <c:numCache>
                <c:formatCode>General</c:formatCode>
                <c:ptCount val="11"/>
                <c:pt idx="0">
                  <c:v>1</c:v>
                </c:pt>
                <c:pt idx="1">
                  <c:v>120</c:v>
                </c:pt>
                <c:pt idx="2">
                  <c:v>1825</c:v>
                </c:pt>
                <c:pt idx="3">
                  <c:v>3650</c:v>
                </c:pt>
                <c:pt idx="4">
                  <c:v>5110</c:v>
                </c:pt>
                <c:pt idx="5">
                  <c:v>7300.01</c:v>
                </c:pt>
                <c:pt idx="6">
                  <c:v>9490.01</c:v>
                </c:pt>
                <c:pt idx="7">
                  <c:v>17520</c:v>
                </c:pt>
                <c:pt idx="8">
                  <c:v>21900</c:v>
                </c:pt>
                <c:pt idx="9">
                  <c:v>21900</c:v>
                </c:pt>
                <c:pt idx="10">
                  <c:v>30660</c:v>
                </c:pt>
              </c:numCache>
            </c:numRef>
          </c:val>
          <c:extLst>
            <c:ext xmlns:c16="http://schemas.microsoft.com/office/drawing/2014/chart" uri="{C3380CC4-5D6E-409C-BE32-E72D297353CC}">
              <c16:uniqueId val="{00000000-AB4B-408D-B654-EA26130C0F0D}"/>
            </c:ext>
          </c:extLst>
        </c:ser>
        <c:dLbls>
          <c:showLegendKey val="0"/>
          <c:showVal val="0"/>
          <c:showCatName val="0"/>
          <c:showSerName val="0"/>
          <c:showPercent val="0"/>
          <c:showBubbleSize val="0"/>
        </c:dLbls>
        <c:gapWidth val="115"/>
        <c:overlap val="-20"/>
        <c:axId val="328881120"/>
        <c:axId val="501254640"/>
      </c:barChart>
      <c:catAx>
        <c:axId val="328881120"/>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mn-cs"/>
              </a:defRPr>
            </a:pPr>
            <a:endParaRPr lang="en-US"/>
          </a:p>
        </c:txPr>
        <c:crossAx val="501254640"/>
        <c:crosses val="autoZero"/>
        <c:auto val="1"/>
        <c:lblAlgn val="ctr"/>
        <c:lblOffset val="100"/>
        <c:noMultiLvlLbl val="0"/>
      </c:catAx>
      <c:valAx>
        <c:axId val="501254640"/>
        <c:scaling>
          <c:orientation val="minMax"/>
        </c:scaling>
        <c:delete val="1"/>
        <c:axPos val="b"/>
        <c:numFmt formatCode="General" sourceLinked="1"/>
        <c:majorTickMark val="out"/>
        <c:minorTickMark val="none"/>
        <c:tickLblPos val="nextTo"/>
        <c:crossAx val="328881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Calibri" panose="020F050202020403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Calibri" panose="020F0502020204030204" pitchFamily="34" charset="0"/>
                <a:ea typeface="+mn-ea"/>
                <a:cs typeface="+mn-cs"/>
              </a:defRPr>
            </a:pPr>
            <a:r>
              <a:rPr lang="en-US" sz="1800" b="0" dirty="0"/>
              <a:t>Time taken to reach 1 M users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Calibri" panose="020F0502020204030204" pitchFamily="34" charset="0"/>
              <a:ea typeface="+mn-ea"/>
              <a:cs typeface="+mn-cs"/>
            </a:defRPr>
          </a:pPr>
          <a:endParaRPr lang="en-US"/>
        </a:p>
      </c:txPr>
    </c:title>
    <c:autoTitleDeleted val="0"/>
    <c:plotArea>
      <c:layout/>
      <c:barChart>
        <c:barDir val="bar"/>
        <c:grouping val="clustered"/>
        <c:varyColors val="0"/>
        <c:ser>
          <c:idx val="1"/>
          <c:order val="1"/>
          <c:tx>
            <c:strRef>
              <c:f>Tabelle1!$C$1</c:f>
              <c:strCache>
                <c:ptCount val="1"/>
                <c:pt idx="0">
                  <c:v>Spalte1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Tabelle1!$A$2:$A$12</c:f>
              <c:strCache>
                <c:ptCount val="11"/>
                <c:pt idx="0">
                  <c:v>Threads</c:v>
                </c:pt>
                <c:pt idx="1">
                  <c:v>ChatGPT</c:v>
                </c:pt>
                <c:pt idx="2">
                  <c:v>Instagram***</c:v>
                </c:pt>
                <c:pt idx="3">
                  <c:v>Spotify</c:v>
                </c:pt>
                <c:pt idx="4">
                  <c:v>Dropbox</c:v>
                </c:pt>
                <c:pt idx="5">
                  <c:v>Facebook</c:v>
                </c:pt>
                <c:pt idx="6">
                  <c:v>Foursquare***</c:v>
                </c:pt>
                <c:pt idx="7">
                  <c:v>Twitter</c:v>
                </c:pt>
                <c:pt idx="8">
                  <c:v>Airbnb**</c:v>
                </c:pt>
                <c:pt idx="9">
                  <c:v>Kickstarter*</c:v>
                </c:pt>
                <c:pt idx="10">
                  <c:v>Netflix</c:v>
                </c:pt>
              </c:strCache>
            </c:strRef>
          </c:cat>
          <c:val>
            <c:numRef>
              <c:f>Tabelle1!$C$2:$C$12</c:f>
              <c:numCache>
                <c:formatCode>General</c:formatCode>
                <c:ptCount val="11"/>
              </c:numCache>
            </c:numRef>
          </c:val>
          <c:extLst>
            <c:ext xmlns:c16="http://schemas.microsoft.com/office/drawing/2014/chart" uri="{C3380CC4-5D6E-409C-BE32-E72D297353CC}">
              <c16:uniqueId val="{00000001-AB4B-408D-B654-EA26130C0F0D}"/>
            </c:ext>
          </c:extLst>
        </c:ser>
        <c:ser>
          <c:idx val="2"/>
          <c:order val="2"/>
          <c:tx>
            <c:strRef>
              <c:f>Tabelle1!$D$1</c:f>
              <c:strCache>
                <c:ptCount val="1"/>
                <c:pt idx="0">
                  <c:v>Spalte2</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Tabelle1!$A$2:$A$12</c:f>
              <c:strCache>
                <c:ptCount val="11"/>
                <c:pt idx="0">
                  <c:v>Threads</c:v>
                </c:pt>
                <c:pt idx="1">
                  <c:v>ChatGPT</c:v>
                </c:pt>
                <c:pt idx="2">
                  <c:v>Instagram***</c:v>
                </c:pt>
                <c:pt idx="3">
                  <c:v>Spotify</c:v>
                </c:pt>
                <c:pt idx="4">
                  <c:v>Dropbox</c:v>
                </c:pt>
                <c:pt idx="5">
                  <c:v>Facebook</c:v>
                </c:pt>
                <c:pt idx="6">
                  <c:v>Foursquare***</c:v>
                </c:pt>
                <c:pt idx="7">
                  <c:v>Twitter</c:v>
                </c:pt>
                <c:pt idx="8">
                  <c:v>Airbnb**</c:v>
                </c:pt>
                <c:pt idx="9">
                  <c:v>Kickstarter*</c:v>
                </c:pt>
                <c:pt idx="10">
                  <c:v>Netflix</c:v>
                </c:pt>
              </c:strCache>
            </c:strRef>
          </c:cat>
          <c:val>
            <c:numRef>
              <c:f>Tabelle1!$D$2:$D$12</c:f>
              <c:numCache>
                <c:formatCode>General</c:formatCode>
                <c:ptCount val="11"/>
              </c:numCache>
            </c:numRef>
          </c:val>
          <c:extLst>
            <c:ext xmlns:c16="http://schemas.microsoft.com/office/drawing/2014/chart" uri="{C3380CC4-5D6E-409C-BE32-E72D297353CC}">
              <c16:uniqueId val="{00000002-AB4B-408D-B654-EA26130C0F0D}"/>
            </c:ext>
          </c:extLst>
        </c:ser>
        <c:ser>
          <c:idx val="0"/>
          <c:order val="0"/>
          <c:tx>
            <c:strRef>
              <c:f>Tabelle1!$B$1</c:f>
              <c:strCache>
                <c:ptCount val="1"/>
                <c:pt idx="0">
                  <c:v>Datenreihe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Tabelle1!$A$2:$A$12</c:f>
              <c:strCache>
                <c:ptCount val="11"/>
                <c:pt idx="0">
                  <c:v>Threads</c:v>
                </c:pt>
                <c:pt idx="1">
                  <c:v>ChatGPT</c:v>
                </c:pt>
                <c:pt idx="2">
                  <c:v>Instagram***</c:v>
                </c:pt>
                <c:pt idx="3">
                  <c:v>Spotify</c:v>
                </c:pt>
                <c:pt idx="4">
                  <c:v>Dropbox</c:v>
                </c:pt>
                <c:pt idx="5">
                  <c:v>Facebook</c:v>
                </c:pt>
                <c:pt idx="6">
                  <c:v>Foursquare***</c:v>
                </c:pt>
                <c:pt idx="7">
                  <c:v>Twitter</c:v>
                </c:pt>
                <c:pt idx="8">
                  <c:v>Airbnb**</c:v>
                </c:pt>
                <c:pt idx="9">
                  <c:v>Kickstarter*</c:v>
                </c:pt>
                <c:pt idx="10">
                  <c:v>Netflix</c:v>
                </c:pt>
              </c:strCache>
            </c:strRef>
          </c:cat>
          <c:val>
            <c:numRef>
              <c:f>Tabelle1!$B$2:$B$12</c:f>
              <c:numCache>
                <c:formatCode>General</c:formatCode>
                <c:ptCount val="11"/>
                <c:pt idx="0">
                  <c:v>1</c:v>
                </c:pt>
                <c:pt idx="1">
                  <c:v>120</c:v>
                </c:pt>
                <c:pt idx="2">
                  <c:v>1825</c:v>
                </c:pt>
                <c:pt idx="3">
                  <c:v>3650</c:v>
                </c:pt>
                <c:pt idx="4">
                  <c:v>5110</c:v>
                </c:pt>
                <c:pt idx="5">
                  <c:v>7300.01</c:v>
                </c:pt>
                <c:pt idx="6">
                  <c:v>9490.01</c:v>
                </c:pt>
                <c:pt idx="7">
                  <c:v>17520</c:v>
                </c:pt>
                <c:pt idx="8">
                  <c:v>21900</c:v>
                </c:pt>
                <c:pt idx="9">
                  <c:v>21900</c:v>
                </c:pt>
                <c:pt idx="10">
                  <c:v>30660</c:v>
                </c:pt>
              </c:numCache>
            </c:numRef>
          </c:val>
          <c:extLst>
            <c:ext xmlns:c16="http://schemas.microsoft.com/office/drawing/2014/chart" uri="{C3380CC4-5D6E-409C-BE32-E72D297353CC}">
              <c16:uniqueId val="{00000000-AB4B-408D-B654-EA26130C0F0D}"/>
            </c:ext>
          </c:extLst>
        </c:ser>
        <c:dLbls>
          <c:showLegendKey val="0"/>
          <c:showVal val="0"/>
          <c:showCatName val="0"/>
          <c:showSerName val="0"/>
          <c:showPercent val="0"/>
          <c:showBubbleSize val="0"/>
        </c:dLbls>
        <c:gapWidth val="115"/>
        <c:overlap val="-20"/>
        <c:axId val="328881120"/>
        <c:axId val="501254640"/>
      </c:barChart>
      <c:catAx>
        <c:axId val="328881120"/>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mn-cs"/>
              </a:defRPr>
            </a:pPr>
            <a:endParaRPr lang="en-US"/>
          </a:p>
        </c:txPr>
        <c:crossAx val="501254640"/>
        <c:crosses val="autoZero"/>
        <c:auto val="1"/>
        <c:lblAlgn val="ctr"/>
        <c:lblOffset val="100"/>
        <c:noMultiLvlLbl val="0"/>
      </c:catAx>
      <c:valAx>
        <c:axId val="501254640"/>
        <c:scaling>
          <c:orientation val="minMax"/>
        </c:scaling>
        <c:delete val="1"/>
        <c:axPos val="b"/>
        <c:numFmt formatCode="General" sourceLinked="1"/>
        <c:majorTickMark val="out"/>
        <c:minorTickMark val="none"/>
        <c:tickLblPos val="nextTo"/>
        <c:crossAx val="328881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Calibri" panose="020F050202020403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solidFill>
                <a:latin typeface="Calibri" panose="020F0502020204030204" pitchFamily="34" charset="0"/>
                <a:ea typeface="+mn-ea"/>
                <a:cs typeface="+mn-cs"/>
              </a:defRPr>
            </a:pPr>
            <a:r>
              <a:rPr lang="en-US" sz="1800" b="0" dirty="0"/>
              <a:t>Time taken to reach 1 M users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solidFill>
              <a:latin typeface="Calibri" panose="020F0502020204030204" pitchFamily="34" charset="0"/>
              <a:ea typeface="+mn-ea"/>
              <a:cs typeface="+mn-cs"/>
            </a:defRPr>
          </a:pPr>
          <a:endParaRPr lang="en-US"/>
        </a:p>
      </c:txPr>
    </c:title>
    <c:autoTitleDeleted val="0"/>
    <c:plotArea>
      <c:layout/>
      <c:barChart>
        <c:barDir val="bar"/>
        <c:grouping val="clustered"/>
        <c:varyColors val="0"/>
        <c:ser>
          <c:idx val="1"/>
          <c:order val="1"/>
          <c:tx>
            <c:strRef>
              <c:f>Tabelle1!$C$1</c:f>
              <c:strCache>
                <c:ptCount val="1"/>
                <c:pt idx="0">
                  <c:v>Spalte1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Tabelle1!$A$2:$A$12</c:f>
              <c:strCache>
                <c:ptCount val="11"/>
                <c:pt idx="0">
                  <c:v>Threads</c:v>
                </c:pt>
                <c:pt idx="1">
                  <c:v>ChatGPT</c:v>
                </c:pt>
                <c:pt idx="2">
                  <c:v>Instagram***</c:v>
                </c:pt>
                <c:pt idx="3">
                  <c:v>Spotify</c:v>
                </c:pt>
                <c:pt idx="4">
                  <c:v>Dropbox</c:v>
                </c:pt>
                <c:pt idx="5">
                  <c:v>Facebook</c:v>
                </c:pt>
                <c:pt idx="6">
                  <c:v>Foursquare***</c:v>
                </c:pt>
                <c:pt idx="7">
                  <c:v>Twitter</c:v>
                </c:pt>
                <c:pt idx="8">
                  <c:v>Airbnb**</c:v>
                </c:pt>
                <c:pt idx="9">
                  <c:v>Kickstarter*</c:v>
                </c:pt>
                <c:pt idx="10">
                  <c:v>Netflix</c:v>
                </c:pt>
              </c:strCache>
            </c:strRef>
          </c:cat>
          <c:val>
            <c:numRef>
              <c:f>Tabelle1!$C$2:$C$12</c:f>
              <c:numCache>
                <c:formatCode>General</c:formatCode>
                <c:ptCount val="11"/>
              </c:numCache>
            </c:numRef>
          </c:val>
          <c:extLst>
            <c:ext xmlns:c16="http://schemas.microsoft.com/office/drawing/2014/chart" uri="{C3380CC4-5D6E-409C-BE32-E72D297353CC}">
              <c16:uniqueId val="{00000001-AB4B-408D-B654-EA26130C0F0D}"/>
            </c:ext>
          </c:extLst>
        </c:ser>
        <c:ser>
          <c:idx val="2"/>
          <c:order val="2"/>
          <c:tx>
            <c:strRef>
              <c:f>Tabelle1!$D$1</c:f>
              <c:strCache>
                <c:ptCount val="1"/>
                <c:pt idx="0">
                  <c:v>Spalte2</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Tabelle1!$A$2:$A$12</c:f>
              <c:strCache>
                <c:ptCount val="11"/>
                <c:pt idx="0">
                  <c:v>Threads</c:v>
                </c:pt>
                <c:pt idx="1">
                  <c:v>ChatGPT</c:v>
                </c:pt>
                <c:pt idx="2">
                  <c:v>Instagram***</c:v>
                </c:pt>
                <c:pt idx="3">
                  <c:v>Spotify</c:v>
                </c:pt>
                <c:pt idx="4">
                  <c:v>Dropbox</c:v>
                </c:pt>
                <c:pt idx="5">
                  <c:v>Facebook</c:v>
                </c:pt>
                <c:pt idx="6">
                  <c:v>Foursquare***</c:v>
                </c:pt>
                <c:pt idx="7">
                  <c:v>Twitter</c:v>
                </c:pt>
                <c:pt idx="8">
                  <c:v>Airbnb**</c:v>
                </c:pt>
                <c:pt idx="9">
                  <c:v>Kickstarter*</c:v>
                </c:pt>
                <c:pt idx="10">
                  <c:v>Netflix</c:v>
                </c:pt>
              </c:strCache>
            </c:strRef>
          </c:cat>
          <c:val>
            <c:numRef>
              <c:f>Tabelle1!$D$2:$D$12</c:f>
              <c:numCache>
                <c:formatCode>General</c:formatCode>
                <c:ptCount val="11"/>
              </c:numCache>
            </c:numRef>
          </c:val>
          <c:extLst>
            <c:ext xmlns:c16="http://schemas.microsoft.com/office/drawing/2014/chart" uri="{C3380CC4-5D6E-409C-BE32-E72D297353CC}">
              <c16:uniqueId val="{00000002-AB4B-408D-B654-EA26130C0F0D}"/>
            </c:ext>
          </c:extLst>
        </c:ser>
        <c:ser>
          <c:idx val="0"/>
          <c:order val="0"/>
          <c:tx>
            <c:strRef>
              <c:f>Tabelle1!$B$1</c:f>
              <c:strCache>
                <c:ptCount val="1"/>
                <c:pt idx="0">
                  <c:v>Datenreihe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Tabelle1!$A$2:$A$12</c:f>
              <c:strCache>
                <c:ptCount val="11"/>
                <c:pt idx="0">
                  <c:v>Threads</c:v>
                </c:pt>
                <c:pt idx="1">
                  <c:v>ChatGPT</c:v>
                </c:pt>
                <c:pt idx="2">
                  <c:v>Instagram***</c:v>
                </c:pt>
                <c:pt idx="3">
                  <c:v>Spotify</c:v>
                </c:pt>
                <c:pt idx="4">
                  <c:v>Dropbox</c:v>
                </c:pt>
                <c:pt idx="5">
                  <c:v>Facebook</c:v>
                </c:pt>
                <c:pt idx="6">
                  <c:v>Foursquare***</c:v>
                </c:pt>
                <c:pt idx="7">
                  <c:v>Twitter</c:v>
                </c:pt>
                <c:pt idx="8">
                  <c:v>Airbnb**</c:v>
                </c:pt>
                <c:pt idx="9">
                  <c:v>Kickstarter*</c:v>
                </c:pt>
                <c:pt idx="10">
                  <c:v>Netflix</c:v>
                </c:pt>
              </c:strCache>
            </c:strRef>
          </c:cat>
          <c:val>
            <c:numRef>
              <c:f>Tabelle1!$B$2:$B$12</c:f>
              <c:numCache>
                <c:formatCode>General</c:formatCode>
                <c:ptCount val="11"/>
                <c:pt idx="0">
                  <c:v>1</c:v>
                </c:pt>
                <c:pt idx="1">
                  <c:v>120</c:v>
                </c:pt>
                <c:pt idx="2">
                  <c:v>1825</c:v>
                </c:pt>
                <c:pt idx="3">
                  <c:v>3650</c:v>
                </c:pt>
                <c:pt idx="4">
                  <c:v>5110</c:v>
                </c:pt>
                <c:pt idx="5">
                  <c:v>7300.01</c:v>
                </c:pt>
                <c:pt idx="6">
                  <c:v>9490.01</c:v>
                </c:pt>
                <c:pt idx="7">
                  <c:v>17520</c:v>
                </c:pt>
                <c:pt idx="8">
                  <c:v>21900</c:v>
                </c:pt>
                <c:pt idx="9">
                  <c:v>21900</c:v>
                </c:pt>
                <c:pt idx="10">
                  <c:v>30660</c:v>
                </c:pt>
              </c:numCache>
            </c:numRef>
          </c:val>
          <c:extLst>
            <c:ext xmlns:c16="http://schemas.microsoft.com/office/drawing/2014/chart" uri="{C3380CC4-5D6E-409C-BE32-E72D297353CC}">
              <c16:uniqueId val="{00000000-AB4B-408D-B654-EA26130C0F0D}"/>
            </c:ext>
          </c:extLst>
        </c:ser>
        <c:dLbls>
          <c:showLegendKey val="0"/>
          <c:showVal val="0"/>
          <c:showCatName val="0"/>
          <c:showSerName val="0"/>
          <c:showPercent val="0"/>
          <c:showBubbleSize val="0"/>
        </c:dLbls>
        <c:gapWidth val="115"/>
        <c:overlap val="-20"/>
        <c:axId val="328881120"/>
        <c:axId val="501254640"/>
      </c:barChart>
      <c:catAx>
        <c:axId val="328881120"/>
        <c:scaling>
          <c:orientation val="minMax"/>
        </c:scaling>
        <c:delete val="0"/>
        <c:axPos val="l"/>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Calibri" panose="020F0502020204030204" pitchFamily="34" charset="0"/>
                <a:ea typeface="+mn-ea"/>
                <a:cs typeface="+mn-cs"/>
              </a:defRPr>
            </a:pPr>
            <a:endParaRPr lang="en-US"/>
          </a:p>
        </c:txPr>
        <c:crossAx val="501254640"/>
        <c:crosses val="autoZero"/>
        <c:auto val="1"/>
        <c:lblAlgn val="ctr"/>
        <c:lblOffset val="100"/>
        <c:noMultiLvlLbl val="0"/>
      </c:catAx>
      <c:valAx>
        <c:axId val="501254640"/>
        <c:scaling>
          <c:orientation val="minMax"/>
        </c:scaling>
        <c:delete val="1"/>
        <c:axPos val="b"/>
        <c:numFmt formatCode="General" sourceLinked="1"/>
        <c:majorTickMark val="out"/>
        <c:minorTickMark val="none"/>
        <c:tickLblPos val="nextTo"/>
        <c:crossAx val="328881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tx1"/>
          </a:solidFill>
          <a:latin typeface="Calibri" panose="020F050202020403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16DC39-FCA0-9D82-B252-FF4238DDF96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8FD67E7-3777-54D3-9930-10B6F2DDCB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099A4F-23C2-408D-A561-D2C08AC690C4}" type="datetimeFigureOut">
              <a:rPr lang="en-US" smtClean="0"/>
              <a:t>2/2/2024</a:t>
            </a:fld>
            <a:endParaRPr lang="en-US"/>
          </a:p>
        </p:txBody>
      </p:sp>
      <p:sp>
        <p:nvSpPr>
          <p:cNvPr id="4" name="Footer Placeholder 3">
            <a:extLst>
              <a:ext uri="{FF2B5EF4-FFF2-40B4-BE49-F238E27FC236}">
                <a16:creationId xmlns:a16="http://schemas.microsoft.com/office/drawing/2014/main" id="{D1E955B6-0713-D66E-C4FE-BBCDD054767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0C52F37-FCC1-79B6-9965-B3BFC5E780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3B4537-5D02-4E71-A46A-C4EC11515A9D}" type="slidenum">
              <a:rPr lang="en-US" smtClean="0"/>
              <a:t>‹#›</a:t>
            </a:fld>
            <a:endParaRPr lang="en-US"/>
          </a:p>
        </p:txBody>
      </p:sp>
    </p:spTree>
    <p:extLst>
      <p:ext uri="{BB962C8B-B14F-4D97-AF65-F5344CB8AC3E}">
        <p14:creationId xmlns:p14="http://schemas.microsoft.com/office/powerpoint/2010/main" val="1917891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4835E2-F772-45F4-9E89-79F07394A756}" type="datetimeFigureOut">
              <a:rPr lang="en-US" smtClean="0"/>
              <a:t>2/2/2024</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FBE574-05F3-4F6A-A962-024EFDA81647}" type="slidenum">
              <a:rPr lang="en-US" smtClean="0"/>
              <a:t>‹#›</a:t>
            </a:fld>
            <a:endParaRPr lang="en-US"/>
          </a:p>
        </p:txBody>
      </p:sp>
    </p:spTree>
    <p:extLst>
      <p:ext uri="{BB962C8B-B14F-4D97-AF65-F5344CB8AC3E}">
        <p14:creationId xmlns:p14="http://schemas.microsoft.com/office/powerpoint/2010/main" val="2369886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FBE574-05F3-4F6A-A962-024EFDA81647}" type="slidenum">
              <a:rPr lang="en-US" smtClean="0"/>
              <a:t>1</a:t>
            </a:fld>
            <a:endParaRPr lang="en-US"/>
          </a:p>
        </p:txBody>
      </p:sp>
    </p:spTree>
    <p:extLst>
      <p:ext uri="{BB962C8B-B14F-4D97-AF65-F5344CB8AC3E}">
        <p14:creationId xmlns:p14="http://schemas.microsoft.com/office/powerpoint/2010/main" val="2043250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02122"/>
                </a:solidFill>
                <a:effectLst/>
                <a:latin typeface="Arial" panose="020B0604020202020204" pitchFamily="34" charset="0"/>
              </a:rPr>
              <a:t>Stanford Institute for Human-Centered Artificial Intelligence's (HAI) Center for Research on Foundation Models (CRFM) created and popularized the term</a:t>
            </a:r>
            <a:r>
              <a:rPr lang="de-DE" b="0" i="0" dirty="0">
                <a:solidFill>
                  <a:srgbClr val="202122"/>
                </a:solidFill>
                <a:effectLst/>
                <a:latin typeface="Arial" panose="020B0604020202020204" pitchFamily="34" charset="0"/>
              </a:rPr>
              <a:t> (https://hai.stanford.edu/news/introducing-center-research-foundation-models-crfm)</a:t>
            </a: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Models </a:t>
            </a:r>
            <a:r>
              <a:rPr lang="de-DE" dirty="0" err="1"/>
              <a:t>pre-trained</a:t>
            </a:r>
            <a:r>
              <a:rPr lang="de-DE" dirty="0"/>
              <a:t> on </a:t>
            </a:r>
            <a:r>
              <a:rPr lang="de-DE" dirty="0" err="1"/>
              <a:t>vast</a:t>
            </a:r>
            <a:r>
              <a:rPr lang="de-DE" dirty="0"/>
              <a:t> </a:t>
            </a:r>
            <a:r>
              <a:rPr lang="de-DE" dirty="0" err="1"/>
              <a:t>amount</a:t>
            </a:r>
            <a:r>
              <a:rPr lang="de-DE" dirty="0"/>
              <a:t> </a:t>
            </a:r>
            <a:r>
              <a:rPr lang="de-DE" dirty="0" err="1"/>
              <a:t>of</a:t>
            </a:r>
            <a:r>
              <a:rPr lang="de-DE" dirty="0"/>
              <a:t> diverse </a:t>
            </a:r>
            <a:r>
              <a:rPr lang="de-DE" dirty="0" err="1"/>
              <a:t>data</a:t>
            </a:r>
            <a:r>
              <a:rPr lang="de-DE" dirty="0"/>
              <a:t> such </a:t>
            </a:r>
            <a:r>
              <a:rPr lang="de-DE" dirty="0" err="1"/>
              <a:t>that</a:t>
            </a:r>
            <a:r>
              <a:rPr lang="de-DE" dirty="0"/>
              <a:t> </a:t>
            </a:r>
            <a:r>
              <a:rPr lang="de-DE" dirty="0" err="1"/>
              <a:t>they</a:t>
            </a:r>
            <a:r>
              <a:rPr lang="de-DE" dirty="0"/>
              <a:t> </a:t>
            </a:r>
            <a:r>
              <a:rPr lang="de-DE" dirty="0" err="1"/>
              <a:t>can</a:t>
            </a:r>
            <a:r>
              <a:rPr lang="de-DE" dirty="0"/>
              <a:t> </a:t>
            </a:r>
            <a:r>
              <a:rPr lang="de-DE" dirty="0" err="1"/>
              <a:t>learn</a:t>
            </a:r>
            <a:r>
              <a:rPr lang="de-DE" dirty="0"/>
              <a:t> </a:t>
            </a:r>
            <a:r>
              <a:rPr lang="de-DE" dirty="0" err="1"/>
              <a:t>how</a:t>
            </a:r>
            <a:r>
              <a:rPr lang="de-DE" dirty="0"/>
              <a:t> a </a:t>
            </a:r>
            <a:r>
              <a:rPr lang="de-DE" dirty="0" err="1"/>
              <a:t>domain</a:t>
            </a:r>
            <a:r>
              <a:rPr lang="de-DE" dirty="0"/>
              <a:t> </a:t>
            </a:r>
            <a:r>
              <a:rPr lang="de-DE" dirty="0" err="1"/>
              <a:t>works</a:t>
            </a:r>
            <a:endParaRPr lang="de-DE" dirty="0"/>
          </a:p>
          <a:p>
            <a:pPr marL="171450" indent="-171450">
              <a:buFont typeface="Arial" panose="020B0604020202020204" pitchFamily="34" charset="0"/>
              <a:buChar char="•"/>
            </a:pPr>
            <a:r>
              <a:rPr lang="de-DE" dirty="0"/>
              <a:t>GPT = </a:t>
            </a:r>
            <a:r>
              <a:rPr lang="en-US" b="0" i="0" dirty="0">
                <a:solidFill>
                  <a:srgbClr val="BDC1C6"/>
                </a:solidFill>
                <a:effectLst/>
                <a:latin typeface="arial" panose="020B0604020202020204" pitchFamily="34" charset="0"/>
              </a:rPr>
              <a:t>Generative Pre-trained Transformer</a:t>
            </a:r>
            <a:endParaRPr lang="en-US" dirty="0"/>
          </a:p>
        </p:txBody>
      </p:sp>
      <p:sp>
        <p:nvSpPr>
          <p:cNvPr id="4" name="Slide Number Placeholder 3"/>
          <p:cNvSpPr>
            <a:spLocks noGrp="1"/>
          </p:cNvSpPr>
          <p:nvPr>
            <p:ph type="sldNum" sz="quarter" idx="5"/>
          </p:nvPr>
        </p:nvSpPr>
        <p:spPr/>
        <p:txBody>
          <a:bodyPr/>
          <a:lstStyle/>
          <a:p>
            <a:fld id="{C1FBE574-05F3-4F6A-A962-024EFDA81647}" type="slidenum">
              <a:rPr lang="en-US" smtClean="0"/>
              <a:t>11</a:t>
            </a:fld>
            <a:endParaRPr lang="en-US"/>
          </a:p>
        </p:txBody>
      </p:sp>
    </p:spTree>
    <p:extLst>
      <p:ext uri="{BB962C8B-B14F-4D97-AF65-F5344CB8AC3E}">
        <p14:creationId xmlns:p14="http://schemas.microsoft.com/office/powerpoint/2010/main" val="3293234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Could</a:t>
            </a:r>
            <a:r>
              <a:rPr lang="de-DE" dirty="0"/>
              <a:t> also </a:t>
            </a:r>
            <a:r>
              <a:rPr lang="de-DE" dirty="0" err="1"/>
              <a:t>attend</a:t>
            </a:r>
            <a:r>
              <a:rPr lang="de-DE" dirty="0"/>
              <a:t> </a:t>
            </a:r>
            <a:r>
              <a:rPr lang="de-DE" dirty="0" err="1"/>
              <a:t>to</a:t>
            </a:r>
            <a:r>
              <a:rPr lang="de-DE" dirty="0"/>
              <a:t> </a:t>
            </a:r>
            <a:r>
              <a:rPr lang="de-DE" dirty="0" err="1"/>
              <a:t>itself</a:t>
            </a:r>
            <a:r>
              <a:rPr lang="de-DE" dirty="0"/>
              <a:t> e. g. </a:t>
            </a:r>
            <a:r>
              <a:rPr lang="de-DE" dirty="0" err="1"/>
              <a:t>cat</a:t>
            </a:r>
            <a:r>
              <a:rPr lang="de-DE" dirty="0"/>
              <a:t> </a:t>
            </a:r>
            <a:r>
              <a:rPr lang="de-DE" dirty="0" err="1"/>
              <a:t>is</a:t>
            </a:r>
            <a:r>
              <a:rPr lang="de-DE" dirty="0"/>
              <a:t> </a:t>
            </a:r>
            <a:r>
              <a:rPr lang="de-DE" dirty="0" err="1"/>
              <a:t>striped</a:t>
            </a:r>
            <a:r>
              <a:rPr lang="de-DE" dirty="0"/>
              <a:t>, </a:t>
            </a:r>
            <a:r>
              <a:rPr lang="de-DE" dirty="0" err="1"/>
              <a:t>stripes</a:t>
            </a:r>
            <a:r>
              <a:rPr lang="de-DE" dirty="0"/>
              <a:t> </a:t>
            </a:r>
            <a:r>
              <a:rPr lang="de-DE" dirty="0" err="1"/>
              <a:t>make</a:t>
            </a:r>
            <a:r>
              <a:rPr lang="de-DE" dirty="0"/>
              <a:t> </a:t>
            </a:r>
            <a:r>
              <a:rPr lang="de-DE" dirty="0" err="1"/>
              <a:t>it</a:t>
            </a:r>
            <a:r>
              <a:rPr lang="de-DE" dirty="0"/>
              <a:t> </a:t>
            </a:r>
            <a:r>
              <a:rPr lang="de-DE" dirty="0" err="1"/>
              <a:t>look</a:t>
            </a:r>
            <a:r>
              <a:rPr lang="de-DE" dirty="0"/>
              <a:t> </a:t>
            </a:r>
            <a:r>
              <a:rPr lang="de-DE" dirty="0" err="1"/>
              <a:t>good</a:t>
            </a:r>
            <a:endParaRPr lang="de-DE" dirty="0"/>
          </a:p>
        </p:txBody>
      </p:sp>
      <p:sp>
        <p:nvSpPr>
          <p:cNvPr id="4" name="Slide Number Placeholder 3"/>
          <p:cNvSpPr>
            <a:spLocks noGrp="1"/>
          </p:cNvSpPr>
          <p:nvPr>
            <p:ph type="sldNum" sz="quarter" idx="5"/>
          </p:nvPr>
        </p:nvSpPr>
        <p:spPr/>
        <p:txBody>
          <a:bodyPr/>
          <a:lstStyle/>
          <a:p>
            <a:fld id="{C1FBE574-05F3-4F6A-A962-024EFDA81647}" type="slidenum">
              <a:rPr lang="en-US" smtClean="0"/>
              <a:t>12</a:t>
            </a:fld>
            <a:endParaRPr lang="en-US"/>
          </a:p>
        </p:txBody>
      </p:sp>
    </p:spTree>
    <p:extLst>
      <p:ext uri="{BB962C8B-B14F-4D97-AF65-F5344CB8AC3E}">
        <p14:creationId xmlns:p14="http://schemas.microsoft.com/office/powerpoint/2010/main" val="2106049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Could</a:t>
            </a:r>
            <a:r>
              <a:rPr lang="de-DE" dirty="0"/>
              <a:t> also </a:t>
            </a:r>
            <a:r>
              <a:rPr lang="de-DE" dirty="0" err="1"/>
              <a:t>attend</a:t>
            </a:r>
            <a:r>
              <a:rPr lang="de-DE" dirty="0"/>
              <a:t> </a:t>
            </a:r>
            <a:r>
              <a:rPr lang="de-DE" dirty="0" err="1"/>
              <a:t>to</a:t>
            </a:r>
            <a:r>
              <a:rPr lang="de-DE" dirty="0"/>
              <a:t> </a:t>
            </a:r>
            <a:r>
              <a:rPr lang="de-DE" dirty="0" err="1"/>
              <a:t>itself</a:t>
            </a:r>
            <a:r>
              <a:rPr lang="de-DE" dirty="0"/>
              <a:t> e. g. </a:t>
            </a:r>
            <a:r>
              <a:rPr lang="de-DE" dirty="0" err="1"/>
              <a:t>cat</a:t>
            </a:r>
            <a:r>
              <a:rPr lang="de-DE" dirty="0"/>
              <a:t> </a:t>
            </a:r>
            <a:r>
              <a:rPr lang="de-DE" dirty="0" err="1"/>
              <a:t>is</a:t>
            </a:r>
            <a:r>
              <a:rPr lang="de-DE" dirty="0"/>
              <a:t> </a:t>
            </a:r>
            <a:r>
              <a:rPr lang="de-DE" dirty="0" err="1"/>
              <a:t>striped</a:t>
            </a:r>
            <a:r>
              <a:rPr lang="de-DE" dirty="0"/>
              <a:t>, </a:t>
            </a:r>
            <a:r>
              <a:rPr lang="de-DE" dirty="0" err="1"/>
              <a:t>stripes</a:t>
            </a:r>
            <a:r>
              <a:rPr lang="de-DE" dirty="0"/>
              <a:t> </a:t>
            </a:r>
            <a:r>
              <a:rPr lang="de-DE" dirty="0" err="1"/>
              <a:t>make</a:t>
            </a:r>
            <a:r>
              <a:rPr lang="de-DE" dirty="0"/>
              <a:t> </a:t>
            </a:r>
            <a:r>
              <a:rPr lang="de-DE" dirty="0" err="1"/>
              <a:t>it</a:t>
            </a:r>
            <a:r>
              <a:rPr lang="de-DE" dirty="0"/>
              <a:t> </a:t>
            </a:r>
            <a:r>
              <a:rPr lang="de-DE" dirty="0" err="1"/>
              <a:t>look</a:t>
            </a:r>
            <a:r>
              <a:rPr lang="de-DE" dirty="0"/>
              <a:t> </a:t>
            </a:r>
            <a:r>
              <a:rPr lang="de-DE" dirty="0" err="1"/>
              <a:t>good</a:t>
            </a: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Relevancy</a:t>
            </a:r>
            <a:r>
              <a:rPr lang="de-DE" dirty="0"/>
              <a:t> </a:t>
            </a:r>
            <a:r>
              <a:rPr lang="de-DE" dirty="0" err="1"/>
              <a:t>weighted</a:t>
            </a:r>
            <a:r>
              <a:rPr lang="de-DE" dirty="0"/>
              <a:t> </a:t>
            </a:r>
            <a:r>
              <a:rPr lang="de-DE" dirty="0" err="1"/>
              <a:t>mixing</a:t>
            </a:r>
            <a:r>
              <a:rPr lang="de-DE" dirty="0"/>
              <a:t> </a:t>
            </a:r>
            <a:r>
              <a:rPr lang="de-DE" dirty="0" err="1"/>
              <a:t>of</a:t>
            </a:r>
            <a:r>
              <a:rPr lang="de-DE" dirty="0"/>
              <a:t> </a:t>
            </a:r>
            <a:r>
              <a:rPr lang="de-DE" dirty="0" err="1"/>
              <a:t>information</a:t>
            </a: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err="1"/>
              <a:t>For</a:t>
            </a:r>
            <a:r>
              <a:rPr lang="de-DE" dirty="0"/>
              <a:t> </a:t>
            </a:r>
            <a:r>
              <a:rPr lang="de-DE" dirty="0" err="1"/>
              <a:t>each</a:t>
            </a:r>
            <a:r>
              <a:rPr lang="de-DE" dirty="0"/>
              <a:t> </a:t>
            </a:r>
            <a:r>
              <a:rPr lang="de-DE" dirty="0" err="1"/>
              <a:t>embedding</a:t>
            </a:r>
            <a:r>
              <a:rPr lang="de-DE" dirty="0"/>
              <a:t>, </a:t>
            </a:r>
            <a:r>
              <a:rPr lang="de-DE" dirty="0" err="1"/>
              <a:t>you</a:t>
            </a:r>
            <a:r>
              <a:rPr lang="de-DE" dirty="0"/>
              <a:t> </a:t>
            </a:r>
            <a:r>
              <a:rPr lang="de-DE" dirty="0" err="1"/>
              <a:t>identify</a:t>
            </a:r>
            <a:r>
              <a:rPr lang="de-DE" dirty="0"/>
              <a:t> </a:t>
            </a:r>
            <a:r>
              <a:rPr lang="de-DE" dirty="0" err="1"/>
              <a:t>how</a:t>
            </a:r>
            <a:r>
              <a:rPr lang="de-DE" dirty="0"/>
              <a:t> relevant </a:t>
            </a:r>
            <a:r>
              <a:rPr lang="de-DE" dirty="0" err="1"/>
              <a:t>the</a:t>
            </a:r>
            <a:r>
              <a:rPr lang="de-DE" dirty="0"/>
              <a:t> </a:t>
            </a:r>
            <a:r>
              <a:rPr lang="de-DE" dirty="0" err="1"/>
              <a:t>information</a:t>
            </a:r>
            <a:r>
              <a:rPr lang="de-DE" dirty="0"/>
              <a:t> </a:t>
            </a:r>
            <a:r>
              <a:rPr lang="de-DE" dirty="0" err="1"/>
              <a:t>of</a:t>
            </a:r>
            <a:r>
              <a:rPr lang="de-DE" dirty="0"/>
              <a:t> </a:t>
            </a:r>
            <a:r>
              <a:rPr lang="de-DE" dirty="0" err="1"/>
              <a:t>other</a:t>
            </a:r>
            <a:r>
              <a:rPr lang="de-DE" dirty="0"/>
              <a:t> </a:t>
            </a:r>
            <a:r>
              <a:rPr lang="de-DE" dirty="0" err="1"/>
              <a:t>embeddings</a:t>
            </a:r>
            <a:r>
              <a:rPr lang="de-DE" dirty="0"/>
              <a:t> </a:t>
            </a:r>
            <a:r>
              <a:rPr lang="de-DE" dirty="0" err="1"/>
              <a:t>are</a:t>
            </a:r>
            <a:r>
              <a:rPr lang="de-DE" dirty="0"/>
              <a:t>, and </a:t>
            </a:r>
            <a:r>
              <a:rPr lang="de-DE" dirty="0" err="1"/>
              <a:t>collect</a:t>
            </a:r>
            <a:r>
              <a:rPr lang="de-DE" dirty="0"/>
              <a:t> </a:t>
            </a:r>
            <a:r>
              <a:rPr lang="de-DE" dirty="0" err="1"/>
              <a:t>their</a:t>
            </a:r>
            <a:r>
              <a:rPr lang="de-DE" dirty="0"/>
              <a:t> </a:t>
            </a:r>
            <a:r>
              <a:rPr lang="de-DE" dirty="0" err="1"/>
              <a:t>information</a:t>
            </a:r>
            <a:r>
              <a:rPr lang="de-DE" dirty="0"/>
              <a:t> </a:t>
            </a:r>
            <a:r>
              <a:rPr lang="de-DE" dirty="0" err="1"/>
              <a:t>according</a:t>
            </a:r>
            <a:r>
              <a:rPr lang="de-DE" dirty="0"/>
              <a:t> </a:t>
            </a:r>
            <a:r>
              <a:rPr lang="de-DE" dirty="0" err="1"/>
              <a:t>to</a:t>
            </a:r>
            <a:r>
              <a:rPr lang="de-DE" dirty="0"/>
              <a:t> </a:t>
            </a:r>
            <a:r>
              <a:rPr lang="de-DE" dirty="0" err="1"/>
              <a:t>that</a:t>
            </a:r>
            <a:r>
              <a:rPr lang="de-DE" dirty="0"/>
              <a:t> </a:t>
            </a:r>
            <a:r>
              <a:rPr lang="de-DE" dirty="0" err="1"/>
              <a:t>relevancy</a:t>
            </a:r>
            <a:endParaRPr lang="de-DE" dirty="0"/>
          </a:p>
        </p:txBody>
      </p:sp>
      <p:sp>
        <p:nvSpPr>
          <p:cNvPr id="4" name="Slide Number Placeholder 3"/>
          <p:cNvSpPr>
            <a:spLocks noGrp="1"/>
          </p:cNvSpPr>
          <p:nvPr>
            <p:ph type="sldNum" sz="quarter" idx="5"/>
          </p:nvPr>
        </p:nvSpPr>
        <p:spPr/>
        <p:txBody>
          <a:bodyPr/>
          <a:lstStyle/>
          <a:p>
            <a:fld id="{C1FBE574-05F3-4F6A-A962-024EFDA81647}" type="slidenum">
              <a:rPr lang="en-US" smtClean="0"/>
              <a:t>13</a:t>
            </a:fld>
            <a:endParaRPr lang="en-US"/>
          </a:p>
        </p:txBody>
      </p:sp>
    </p:spTree>
    <p:extLst>
      <p:ext uri="{BB962C8B-B14F-4D97-AF65-F5344CB8AC3E}">
        <p14:creationId xmlns:p14="http://schemas.microsoft.com/office/powerpoint/2010/main" val="262230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p:txBody>
      </p:sp>
      <p:sp>
        <p:nvSpPr>
          <p:cNvPr id="4" name="Slide Number Placeholder 3"/>
          <p:cNvSpPr>
            <a:spLocks noGrp="1"/>
          </p:cNvSpPr>
          <p:nvPr>
            <p:ph type="sldNum" sz="quarter" idx="5"/>
          </p:nvPr>
        </p:nvSpPr>
        <p:spPr/>
        <p:txBody>
          <a:bodyPr/>
          <a:lstStyle/>
          <a:p>
            <a:fld id="{C1FBE574-05F3-4F6A-A962-024EFDA81647}" type="slidenum">
              <a:rPr lang="en-US" smtClean="0"/>
              <a:t>14</a:t>
            </a:fld>
            <a:endParaRPr lang="en-US"/>
          </a:p>
        </p:txBody>
      </p:sp>
    </p:spTree>
    <p:extLst>
      <p:ext uri="{BB962C8B-B14F-4D97-AF65-F5344CB8AC3E}">
        <p14:creationId xmlns:p14="http://schemas.microsoft.com/office/powerpoint/2010/main" val="3118131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PT = </a:t>
            </a:r>
            <a:r>
              <a:rPr lang="de-DE" dirty="0" err="1"/>
              <a:t>Pre</a:t>
            </a:r>
            <a:r>
              <a:rPr lang="de-DE" dirty="0"/>
              <a:t>-Train (large </a:t>
            </a:r>
            <a:r>
              <a:rPr lang="de-DE" dirty="0" err="1"/>
              <a:t>amounts</a:t>
            </a:r>
            <a:r>
              <a:rPr lang="de-DE" dirty="0"/>
              <a:t> </a:t>
            </a:r>
            <a:r>
              <a:rPr lang="de-DE" dirty="0" err="1"/>
              <a:t>of</a:t>
            </a:r>
            <a:r>
              <a:rPr lang="de-DE" dirty="0"/>
              <a:t> </a:t>
            </a:r>
            <a:r>
              <a:rPr lang="de-DE" dirty="0" err="1"/>
              <a:t>data</a:t>
            </a:r>
            <a:r>
              <a:rPr lang="de-DE" dirty="0"/>
              <a:t> </a:t>
            </a:r>
            <a:r>
              <a:rPr lang="de-DE" dirty="0" err="1"/>
              <a:t>used</a:t>
            </a:r>
            <a:r>
              <a:rPr lang="de-DE" dirty="0"/>
              <a:t> </a:t>
            </a:r>
            <a:r>
              <a:rPr lang="de-DE" dirty="0" err="1"/>
              <a:t>to</a:t>
            </a:r>
            <a:r>
              <a:rPr lang="de-DE" dirty="0"/>
              <a:t> </a:t>
            </a:r>
            <a:r>
              <a:rPr lang="de-DE" dirty="0" err="1"/>
              <a:t>train</a:t>
            </a:r>
            <a:r>
              <a:rPr lang="de-DE" dirty="0"/>
              <a:t> generative </a:t>
            </a:r>
            <a:r>
              <a:rPr lang="de-DE" dirty="0" err="1"/>
              <a:t>capabilities</a:t>
            </a:r>
            <a:r>
              <a:rPr lang="de-DE"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SFT = </a:t>
            </a:r>
            <a:r>
              <a:rPr lang="de-DE" dirty="0" err="1"/>
              <a:t>Supervised</a:t>
            </a:r>
            <a:r>
              <a:rPr lang="de-DE" dirty="0"/>
              <a:t> Fine-Tuning (</a:t>
            </a:r>
            <a:r>
              <a:rPr lang="de-DE" dirty="0" err="1"/>
              <a:t>useful</a:t>
            </a:r>
            <a:r>
              <a:rPr lang="de-DE" dirty="0"/>
              <a:t> </a:t>
            </a:r>
            <a:r>
              <a:rPr lang="de-DE" dirty="0" err="1"/>
              <a:t>when</a:t>
            </a:r>
            <a:r>
              <a:rPr lang="de-DE" dirty="0"/>
              <a:t> </a:t>
            </a:r>
            <a:r>
              <a:rPr lang="de-DE" dirty="0" err="1"/>
              <a:t>clear</a:t>
            </a:r>
            <a:r>
              <a:rPr lang="de-DE" dirty="0"/>
              <a:t> input-&gt; </a:t>
            </a:r>
            <a:r>
              <a:rPr lang="de-DE" dirty="0" err="1"/>
              <a:t>target</a:t>
            </a:r>
            <a:r>
              <a:rPr lang="de-DE" dirty="0"/>
              <a:t> </a:t>
            </a:r>
            <a:r>
              <a:rPr lang="de-DE" dirty="0" err="1"/>
              <a:t>pairs</a:t>
            </a:r>
            <a:r>
              <a:rPr lang="de-DE" dirty="0"/>
              <a:t> </a:t>
            </a:r>
            <a:r>
              <a:rPr lang="de-DE" dirty="0" err="1"/>
              <a:t>can</a:t>
            </a:r>
            <a:r>
              <a:rPr lang="de-DE" dirty="0"/>
              <a:t> </a:t>
            </a:r>
            <a:r>
              <a:rPr lang="de-DE" dirty="0" err="1"/>
              <a:t>be</a:t>
            </a:r>
            <a:r>
              <a:rPr lang="de-DE" dirty="0"/>
              <a:t> </a:t>
            </a:r>
            <a:r>
              <a:rPr lang="de-DE" dirty="0" err="1"/>
              <a:t>defined</a:t>
            </a:r>
            <a:r>
              <a:rPr lang="de-DE" dirty="0"/>
              <a:t> e. g. </a:t>
            </a:r>
            <a:r>
              <a:rPr lang="de-DE" dirty="0" err="1"/>
              <a:t>spam</a:t>
            </a:r>
            <a:r>
              <a:rPr lang="de-DE" dirty="0"/>
              <a:t> </a:t>
            </a:r>
            <a:r>
              <a:rPr lang="de-DE" dirty="0" err="1"/>
              <a:t>filtering</a:t>
            </a:r>
            <a:r>
              <a:rPr lang="de-DE" dirty="0"/>
              <a:t>)</a:t>
            </a:r>
          </a:p>
          <a:p>
            <a:pPr marL="171450" indent="-171450">
              <a:buFont typeface="Arial" panose="020B0604020202020204" pitchFamily="34" charset="0"/>
              <a:buChar char="•"/>
            </a:pPr>
            <a:r>
              <a:rPr lang="de-DE" dirty="0"/>
              <a:t>RLHF = Reinforcement Learning </a:t>
            </a:r>
            <a:r>
              <a:rPr lang="de-DE" dirty="0" err="1"/>
              <a:t>from</a:t>
            </a:r>
            <a:r>
              <a:rPr lang="de-DE" dirty="0"/>
              <a:t> Human Feedback (</a:t>
            </a:r>
            <a:r>
              <a:rPr lang="de-DE" dirty="0" err="1"/>
              <a:t>useful</a:t>
            </a:r>
            <a:r>
              <a:rPr lang="de-DE" dirty="0"/>
              <a:t> </a:t>
            </a:r>
            <a:r>
              <a:rPr lang="de-DE" dirty="0" err="1"/>
              <a:t>for</a:t>
            </a:r>
            <a:r>
              <a:rPr lang="de-DE" dirty="0"/>
              <a:t> </a:t>
            </a:r>
            <a:r>
              <a:rPr lang="de-DE" dirty="0" err="1"/>
              <a:t>less</a:t>
            </a:r>
            <a:r>
              <a:rPr lang="de-DE" dirty="0"/>
              <a:t> </a:t>
            </a:r>
            <a:r>
              <a:rPr lang="de-DE" dirty="0" err="1"/>
              <a:t>clear</a:t>
            </a:r>
            <a:r>
              <a:rPr lang="de-DE" dirty="0"/>
              <a:t> input-&gt;</a:t>
            </a:r>
            <a:r>
              <a:rPr lang="de-DE" dirty="0" err="1"/>
              <a:t>target</a:t>
            </a:r>
            <a:r>
              <a:rPr lang="de-DE" dirty="0"/>
              <a:t> </a:t>
            </a:r>
            <a:r>
              <a:rPr lang="de-DE" dirty="0" err="1"/>
              <a:t>relations</a:t>
            </a:r>
            <a:r>
              <a:rPr lang="de-DE" dirty="0"/>
              <a:t> e. g. </a:t>
            </a:r>
            <a:r>
              <a:rPr lang="de-DE" dirty="0" err="1"/>
              <a:t>creation</a:t>
            </a:r>
            <a:r>
              <a:rPr lang="de-DE" dirty="0"/>
              <a:t> </a:t>
            </a:r>
            <a:r>
              <a:rPr lang="de-DE" dirty="0" err="1"/>
              <a:t>of</a:t>
            </a:r>
            <a:r>
              <a:rPr lang="de-DE" dirty="0"/>
              <a:t> </a:t>
            </a:r>
            <a:r>
              <a:rPr lang="de-DE" dirty="0" err="1"/>
              <a:t>poems</a:t>
            </a:r>
            <a:r>
              <a:rPr lang="de-DE" dirty="0"/>
              <a:t>; </a:t>
            </a:r>
            <a:r>
              <a:rPr lang="de-DE" dirty="0" err="1"/>
              <a:t>one</a:t>
            </a:r>
            <a:r>
              <a:rPr lang="de-DE" dirty="0"/>
              <a:t> </a:t>
            </a:r>
            <a:r>
              <a:rPr lang="de-DE" dirty="0" err="1"/>
              <a:t>can</a:t>
            </a:r>
            <a:r>
              <a:rPr lang="de-DE" dirty="0"/>
              <a:t> </a:t>
            </a:r>
            <a:r>
              <a:rPr lang="de-DE" dirty="0" err="1"/>
              <a:t>sound</a:t>
            </a:r>
            <a:r>
              <a:rPr lang="de-DE" dirty="0"/>
              <a:t> </a:t>
            </a:r>
            <a:r>
              <a:rPr lang="de-DE" dirty="0" err="1"/>
              <a:t>better</a:t>
            </a:r>
            <a:r>
              <a:rPr lang="de-DE" dirty="0"/>
              <a:t> </a:t>
            </a:r>
            <a:r>
              <a:rPr lang="de-DE" dirty="0" err="1"/>
              <a:t>then</a:t>
            </a:r>
            <a:r>
              <a:rPr lang="de-DE" dirty="0"/>
              <a:t> </a:t>
            </a:r>
            <a:r>
              <a:rPr lang="de-DE" dirty="0" err="1"/>
              <a:t>the</a:t>
            </a:r>
            <a:r>
              <a:rPr lang="de-DE" dirty="0"/>
              <a:t> </a:t>
            </a:r>
            <a:r>
              <a:rPr lang="de-DE" dirty="0" err="1"/>
              <a:t>other</a:t>
            </a:r>
            <a:r>
              <a:rPr lang="de-DE" dirty="0"/>
              <a:t>)</a:t>
            </a:r>
          </a:p>
        </p:txBody>
      </p:sp>
      <p:sp>
        <p:nvSpPr>
          <p:cNvPr id="4" name="Slide Number Placeholder 3"/>
          <p:cNvSpPr>
            <a:spLocks noGrp="1"/>
          </p:cNvSpPr>
          <p:nvPr>
            <p:ph type="sldNum" sz="quarter" idx="5"/>
          </p:nvPr>
        </p:nvSpPr>
        <p:spPr/>
        <p:txBody>
          <a:bodyPr/>
          <a:lstStyle/>
          <a:p>
            <a:fld id="{C1FBE574-05F3-4F6A-A962-024EFDA81647}" type="slidenum">
              <a:rPr lang="en-US" smtClean="0"/>
              <a:t>15</a:t>
            </a:fld>
            <a:endParaRPr lang="en-US"/>
          </a:p>
        </p:txBody>
      </p:sp>
    </p:spTree>
    <p:extLst>
      <p:ext uri="{BB962C8B-B14F-4D97-AF65-F5344CB8AC3E}">
        <p14:creationId xmlns:p14="http://schemas.microsoft.com/office/powerpoint/2010/main" val="1444517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p:txBody>
      </p:sp>
      <p:sp>
        <p:nvSpPr>
          <p:cNvPr id="4" name="Slide Number Placeholder 3"/>
          <p:cNvSpPr>
            <a:spLocks noGrp="1"/>
          </p:cNvSpPr>
          <p:nvPr>
            <p:ph type="sldNum" sz="quarter" idx="5"/>
          </p:nvPr>
        </p:nvSpPr>
        <p:spPr/>
        <p:txBody>
          <a:bodyPr/>
          <a:lstStyle/>
          <a:p>
            <a:fld id="{C1FBE574-05F3-4F6A-A962-024EFDA81647}" type="slidenum">
              <a:rPr lang="en-US" smtClean="0"/>
              <a:t>16</a:t>
            </a:fld>
            <a:endParaRPr lang="en-US"/>
          </a:p>
        </p:txBody>
      </p:sp>
    </p:spTree>
    <p:extLst>
      <p:ext uri="{BB962C8B-B14F-4D97-AF65-F5344CB8AC3E}">
        <p14:creationId xmlns:p14="http://schemas.microsoft.com/office/powerpoint/2010/main" val="1166320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p:txBody>
      </p:sp>
      <p:sp>
        <p:nvSpPr>
          <p:cNvPr id="4" name="Slide Number Placeholder 3"/>
          <p:cNvSpPr>
            <a:spLocks noGrp="1"/>
          </p:cNvSpPr>
          <p:nvPr>
            <p:ph type="sldNum" sz="quarter" idx="5"/>
          </p:nvPr>
        </p:nvSpPr>
        <p:spPr/>
        <p:txBody>
          <a:bodyPr/>
          <a:lstStyle/>
          <a:p>
            <a:fld id="{C1FBE574-05F3-4F6A-A962-024EFDA81647}" type="slidenum">
              <a:rPr lang="en-US" smtClean="0"/>
              <a:t>17</a:t>
            </a:fld>
            <a:endParaRPr lang="en-US"/>
          </a:p>
        </p:txBody>
      </p:sp>
    </p:spTree>
    <p:extLst>
      <p:ext uri="{BB962C8B-B14F-4D97-AF65-F5344CB8AC3E}">
        <p14:creationId xmlns:p14="http://schemas.microsoft.com/office/powerpoint/2010/main" val="1331737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p:txBody>
      </p:sp>
      <p:sp>
        <p:nvSpPr>
          <p:cNvPr id="4" name="Slide Number Placeholder 3"/>
          <p:cNvSpPr>
            <a:spLocks noGrp="1"/>
          </p:cNvSpPr>
          <p:nvPr>
            <p:ph type="sldNum" sz="quarter" idx="5"/>
          </p:nvPr>
        </p:nvSpPr>
        <p:spPr/>
        <p:txBody>
          <a:bodyPr/>
          <a:lstStyle/>
          <a:p>
            <a:fld id="{C1FBE574-05F3-4F6A-A962-024EFDA81647}" type="slidenum">
              <a:rPr lang="en-US" smtClean="0"/>
              <a:t>18</a:t>
            </a:fld>
            <a:endParaRPr lang="en-US"/>
          </a:p>
        </p:txBody>
      </p:sp>
    </p:spTree>
    <p:extLst>
      <p:ext uri="{BB962C8B-B14F-4D97-AF65-F5344CB8AC3E}">
        <p14:creationId xmlns:p14="http://schemas.microsoft.com/office/powerpoint/2010/main" val="3916243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EF401-84A7-EDD4-824F-9371E0D6B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E344A3-C544-A6AD-2ACF-B98A105D3B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1C71AC-75B8-40F2-4088-81268F4EB62B}"/>
              </a:ext>
            </a:extLst>
          </p:cNvPr>
          <p:cNvSpPr>
            <a:spLocks noGrp="1"/>
          </p:cNvSpPr>
          <p:nvPr>
            <p:ph type="body" idx="1"/>
          </p:nvPr>
        </p:nvSpPr>
        <p:spPr/>
        <p:txBody>
          <a:bodyPr/>
          <a:lstStyle/>
          <a:p>
            <a:pPr marL="171450" indent="-171450">
              <a:buFont typeface="Arial" panose="020B0604020202020204" pitchFamily="34" charset="0"/>
              <a:buChar char="•"/>
            </a:pPr>
            <a:r>
              <a:rPr lang="de-DE" dirty="0"/>
              <a:t>Pure </a:t>
            </a:r>
            <a:r>
              <a:rPr lang="de-DE" dirty="0" err="1"/>
              <a:t>language</a:t>
            </a:r>
            <a:r>
              <a:rPr lang="de-DE" dirty="0"/>
              <a:t> </a:t>
            </a:r>
            <a:r>
              <a:rPr lang="de-DE" dirty="0" err="1"/>
              <a:t>models</a:t>
            </a:r>
            <a:r>
              <a:rPr lang="de-DE" dirty="0"/>
              <a:t> </a:t>
            </a:r>
            <a:r>
              <a:rPr lang="de-DE" dirty="0" err="1"/>
              <a:t>become</a:t>
            </a:r>
            <a:r>
              <a:rPr lang="de-DE" dirty="0"/>
              <a:t> </a:t>
            </a:r>
            <a:r>
              <a:rPr lang="de-DE" dirty="0" err="1"/>
              <a:t>fewer</a:t>
            </a:r>
            <a:r>
              <a:rPr lang="de-DE" dirty="0"/>
              <a:t> and </a:t>
            </a:r>
            <a:r>
              <a:rPr lang="de-DE" dirty="0" err="1"/>
              <a:t>fewer</a:t>
            </a:r>
            <a:r>
              <a:rPr lang="de-DE" dirty="0"/>
              <a:t> </a:t>
            </a:r>
            <a:r>
              <a:rPr lang="de-DE" dirty="0" err="1"/>
              <a:t>since</a:t>
            </a:r>
            <a:r>
              <a:rPr lang="de-DE" dirty="0"/>
              <a:t> </a:t>
            </a:r>
            <a:r>
              <a:rPr lang="de-DE" dirty="0" err="1"/>
              <a:t>they</a:t>
            </a:r>
            <a:r>
              <a:rPr lang="de-DE" dirty="0"/>
              <a:t> </a:t>
            </a:r>
            <a:r>
              <a:rPr lang="de-DE" dirty="0" err="1"/>
              <a:t>are</a:t>
            </a:r>
            <a:r>
              <a:rPr lang="de-DE" dirty="0"/>
              <a:t> </a:t>
            </a:r>
            <a:r>
              <a:rPr lang="de-DE" dirty="0" err="1"/>
              <a:t>trained</a:t>
            </a:r>
            <a:r>
              <a:rPr lang="de-DE" dirty="0"/>
              <a:t> </a:t>
            </a:r>
            <a:r>
              <a:rPr lang="de-DE" dirty="0" err="1"/>
              <a:t>with</a:t>
            </a:r>
            <a:r>
              <a:rPr lang="de-DE" dirty="0"/>
              <a:t> </a:t>
            </a:r>
            <a:r>
              <a:rPr lang="de-DE" dirty="0" err="1"/>
              <a:t>other</a:t>
            </a:r>
            <a:r>
              <a:rPr lang="de-DE" dirty="0"/>
              <a:t> </a:t>
            </a:r>
            <a:r>
              <a:rPr lang="de-DE" dirty="0" err="1"/>
              <a:t>modalities</a:t>
            </a:r>
            <a:r>
              <a:rPr lang="de-DE" dirty="0"/>
              <a:t> (</a:t>
            </a:r>
            <a:r>
              <a:rPr lang="de-DE" dirty="0" err="1"/>
              <a:t>mostly</a:t>
            </a:r>
            <a:r>
              <a:rPr lang="de-DE" dirty="0"/>
              <a:t> </a:t>
            </a:r>
            <a:r>
              <a:rPr lang="de-DE" dirty="0" err="1"/>
              <a:t>image</a:t>
            </a:r>
            <a:r>
              <a:rPr lang="de-DE" dirty="0"/>
              <a:t> </a:t>
            </a:r>
            <a:r>
              <a:rPr lang="de-DE" dirty="0" err="1"/>
              <a:t>data</a:t>
            </a:r>
            <a:r>
              <a:rPr lang="de-DE" dirty="0"/>
              <a:t>) </a:t>
            </a:r>
            <a:r>
              <a:rPr lang="de-DE" dirty="0" err="1"/>
              <a:t>together</a:t>
            </a:r>
            <a:endParaRPr lang="de-DE" dirty="0"/>
          </a:p>
          <a:p>
            <a:pPr marL="171450" indent="-171450">
              <a:buFont typeface="Arial" panose="020B0604020202020204" pitchFamily="34" charset="0"/>
              <a:buChar char="•"/>
            </a:pPr>
            <a:r>
              <a:rPr lang="de-DE" dirty="0"/>
              <a:t>I will </a:t>
            </a:r>
            <a:r>
              <a:rPr lang="de-DE" dirty="0" err="1"/>
              <a:t>focus</a:t>
            </a:r>
            <a:r>
              <a:rPr lang="de-DE" dirty="0"/>
              <a:t> on </a:t>
            </a:r>
            <a:r>
              <a:rPr lang="de-DE" dirty="0" err="1"/>
              <a:t>the</a:t>
            </a:r>
            <a:r>
              <a:rPr lang="de-DE" dirty="0"/>
              <a:t> </a:t>
            </a:r>
            <a:r>
              <a:rPr lang="de-DE" dirty="0" err="1"/>
              <a:t>language</a:t>
            </a:r>
            <a:r>
              <a:rPr lang="de-DE" dirty="0"/>
              <a:t> </a:t>
            </a:r>
            <a:r>
              <a:rPr lang="de-DE" dirty="0" err="1"/>
              <a:t>models</a:t>
            </a:r>
            <a:r>
              <a:rPr lang="de-DE" dirty="0"/>
              <a:t> but will </a:t>
            </a:r>
            <a:r>
              <a:rPr lang="de-DE" dirty="0" err="1"/>
              <a:t>put</a:t>
            </a:r>
            <a:r>
              <a:rPr lang="de-DE" dirty="0"/>
              <a:t> </a:t>
            </a:r>
            <a:r>
              <a:rPr lang="de-DE" dirty="0" err="1"/>
              <a:t>them</a:t>
            </a:r>
            <a:r>
              <a:rPr lang="de-DE" dirty="0"/>
              <a:t> </a:t>
            </a:r>
            <a:r>
              <a:rPr lang="de-DE" dirty="0" err="1"/>
              <a:t>into</a:t>
            </a:r>
            <a:r>
              <a:rPr lang="de-DE" dirty="0"/>
              <a:t> </a:t>
            </a:r>
            <a:r>
              <a:rPr lang="de-DE" dirty="0" err="1"/>
              <a:t>the</a:t>
            </a:r>
            <a:r>
              <a:rPr lang="de-DE" dirty="0"/>
              <a:t> </a:t>
            </a:r>
            <a:r>
              <a:rPr lang="de-DE" dirty="0" err="1"/>
              <a:t>bigger</a:t>
            </a:r>
            <a:r>
              <a:rPr lang="de-DE" dirty="0"/>
              <a:t> </a:t>
            </a:r>
            <a:r>
              <a:rPr lang="de-DE" dirty="0" err="1"/>
              <a:t>picture</a:t>
            </a:r>
            <a:r>
              <a:rPr lang="de-DE" dirty="0"/>
              <a:t> </a:t>
            </a:r>
            <a:r>
              <a:rPr lang="de-DE" dirty="0" err="1"/>
              <a:t>since</a:t>
            </a:r>
            <a:r>
              <a:rPr lang="de-DE" dirty="0"/>
              <a:t> </a:t>
            </a:r>
            <a:r>
              <a:rPr lang="de-DE" dirty="0" err="1"/>
              <a:t>the</a:t>
            </a:r>
            <a:r>
              <a:rPr lang="de-DE" dirty="0"/>
              <a:t> </a:t>
            </a:r>
            <a:r>
              <a:rPr lang="de-DE" dirty="0" err="1"/>
              <a:t>boundaries</a:t>
            </a:r>
            <a:r>
              <a:rPr lang="de-DE" dirty="0"/>
              <a:t> </a:t>
            </a:r>
            <a:r>
              <a:rPr lang="de-DE" dirty="0" err="1"/>
              <a:t>are</a:t>
            </a:r>
            <a:r>
              <a:rPr lang="de-DE" dirty="0"/>
              <a:t> a </a:t>
            </a:r>
            <a:r>
              <a:rPr lang="de-DE" dirty="0" err="1"/>
              <a:t>bit</a:t>
            </a:r>
            <a:r>
              <a:rPr lang="de-DE" dirty="0"/>
              <a:t> </a:t>
            </a:r>
            <a:r>
              <a:rPr lang="de-DE" dirty="0" err="1"/>
              <a:t>fluent</a:t>
            </a:r>
            <a:r>
              <a:rPr lang="de-DE" dirty="0"/>
              <a:t> </a:t>
            </a:r>
            <a:endParaRPr lang="en-US" dirty="0"/>
          </a:p>
        </p:txBody>
      </p:sp>
      <p:sp>
        <p:nvSpPr>
          <p:cNvPr id="4" name="Slide Number Placeholder 3">
            <a:extLst>
              <a:ext uri="{FF2B5EF4-FFF2-40B4-BE49-F238E27FC236}">
                <a16:creationId xmlns:a16="http://schemas.microsoft.com/office/drawing/2014/main" id="{82C554C2-0A6A-B8B4-1468-9E4BDA2A9F7F}"/>
              </a:ext>
            </a:extLst>
          </p:cNvPr>
          <p:cNvSpPr>
            <a:spLocks noGrp="1"/>
          </p:cNvSpPr>
          <p:nvPr>
            <p:ph type="sldNum" sz="quarter" idx="5"/>
          </p:nvPr>
        </p:nvSpPr>
        <p:spPr/>
        <p:txBody>
          <a:bodyPr/>
          <a:lstStyle/>
          <a:p>
            <a:fld id="{C1FBE574-05F3-4F6A-A962-024EFDA81647}" type="slidenum">
              <a:rPr lang="en-US" smtClean="0"/>
              <a:t>19</a:t>
            </a:fld>
            <a:endParaRPr lang="en-US"/>
          </a:p>
        </p:txBody>
      </p:sp>
    </p:spTree>
    <p:extLst>
      <p:ext uri="{BB962C8B-B14F-4D97-AF65-F5344CB8AC3E}">
        <p14:creationId xmlns:p14="http://schemas.microsoft.com/office/powerpoint/2010/main" val="28877144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verification is said to be about 'building the thing right' while validation is about the 'building the right thing'. In other words, </a:t>
            </a:r>
            <a:r>
              <a:rPr lang="en-US" b="1" dirty="0"/>
              <a:t>verification is about checking against engineering specifications, while validation is about checking against user needs</a:t>
            </a:r>
            <a:r>
              <a:rPr lang="en-US" dirty="0"/>
              <a:t>.</a:t>
            </a:r>
          </a:p>
        </p:txBody>
      </p:sp>
      <p:sp>
        <p:nvSpPr>
          <p:cNvPr id="4" name="Slide Number Placeholder 3"/>
          <p:cNvSpPr>
            <a:spLocks noGrp="1"/>
          </p:cNvSpPr>
          <p:nvPr>
            <p:ph type="sldNum" sz="quarter" idx="5"/>
          </p:nvPr>
        </p:nvSpPr>
        <p:spPr/>
        <p:txBody>
          <a:bodyPr/>
          <a:lstStyle/>
          <a:p>
            <a:fld id="{C1FBE574-05F3-4F6A-A962-024EFDA81647}" type="slidenum">
              <a:rPr lang="en-US" smtClean="0"/>
              <a:t>29</a:t>
            </a:fld>
            <a:endParaRPr lang="en-US"/>
          </a:p>
        </p:txBody>
      </p:sp>
    </p:spTree>
    <p:extLst>
      <p:ext uri="{BB962C8B-B14F-4D97-AF65-F5344CB8AC3E}">
        <p14:creationId xmlns:p14="http://schemas.microsoft.com/office/powerpoint/2010/main" val="1066650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Time </a:t>
            </a:r>
            <a:r>
              <a:rPr lang="de-DE" dirty="0" err="1"/>
              <a:t>taken</a:t>
            </a:r>
            <a:r>
              <a:rPr lang="de-DE" dirty="0"/>
              <a:t> </a:t>
            </a:r>
            <a:r>
              <a:rPr lang="de-DE" dirty="0" err="1"/>
              <a:t>to</a:t>
            </a:r>
            <a:r>
              <a:rPr lang="de-DE" dirty="0"/>
              <a:t> </a:t>
            </a:r>
            <a:r>
              <a:rPr lang="de-DE" dirty="0" err="1"/>
              <a:t>reach</a:t>
            </a:r>
            <a:r>
              <a:rPr lang="de-DE" dirty="0"/>
              <a:t> 1 M </a:t>
            </a:r>
            <a:r>
              <a:rPr lang="de-DE" dirty="0" err="1"/>
              <a:t>shows</a:t>
            </a:r>
            <a:r>
              <a:rPr lang="de-DE" dirty="0"/>
              <a:t> </a:t>
            </a:r>
            <a:r>
              <a:rPr lang="de-DE" dirty="0" err="1"/>
              <a:t>that</a:t>
            </a:r>
            <a:r>
              <a:rPr lang="de-DE" dirty="0"/>
              <a:t> LLMS </a:t>
            </a:r>
            <a:r>
              <a:rPr lang="de-DE" dirty="0" err="1"/>
              <a:t>are</a:t>
            </a:r>
            <a:r>
              <a:rPr lang="de-DE" dirty="0"/>
              <a:t> </a:t>
            </a:r>
            <a:r>
              <a:rPr lang="de-DE" dirty="0" err="1"/>
              <a:t>usable</a:t>
            </a:r>
            <a:r>
              <a:rPr lang="de-DE" dirty="0"/>
              <a:t> and </a:t>
            </a:r>
            <a:r>
              <a:rPr lang="de-DE" dirty="0" err="1"/>
              <a:t>useful</a:t>
            </a:r>
            <a:endParaRPr lang="en-US" dirty="0"/>
          </a:p>
        </p:txBody>
      </p:sp>
      <p:sp>
        <p:nvSpPr>
          <p:cNvPr id="4" name="Foliennummernplatzhalter 3"/>
          <p:cNvSpPr>
            <a:spLocks noGrp="1"/>
          </p:cNvSpPr>
          <p:nvPr>
            <p:ph type="sldNum" sz="quarter" idx="5"/>
          </p:nvPr>
        </p:nvSpPr>
        <p:spPr/>
        <p:txBody>
          <a:bodyPr/>
          <a:lstStyle/>
          <a:p>
            <a:fld id="{C1FBE574-05F3-4F6A-A962-024EFDA81647}" type="slidenum">
              <a:rPr lang="en-US" smtClean="0"/>
              <a:t>2</a:t>
            </a:fld>
            <a:endParaRPr lang="en-US"/>
          </a:p>
        </p:txBody>
      </p:sp>
    </p:spTree>
    <p:extLst>
      <p:ext uri="{BB962C8B-B14F-4D97-AF65-F5344CB8AC3E}">
        <p14:creationId xmlns:p14="http://schemas.microsoft.com/office/powerpoint/2010/main" val="161306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I‘ll</a:t>
            </a:r>
            <a:r>
              <a:rPr lang="de-DE" dirty="0"/>
              <a:t> </a:t>
            </a:r>
            <a:r>
              <a:rPr lang="de-DE" dirty="0" err="1"/>
              <a:t>refere</a:t>
            </a:r>
            <a:r>
              <a:rPr lang="de-DE" dirty="0"/>
              <a:t> </a:t>
            </a:r>
            <a:r>
              <a:rPr lang="de-DE" dirty="0" err="1"/>
              <a:t>to</a:t>
            </a:r>
            <a:r>
              <a:rPr lang="de-DE" dirty="0"/>
              <a:t> </a:t>
            </a:r>
            <a:r>
              <a:rPr lang="de-DE" dirty="0" err="1"/>
              <a:t>them</a:t>
            </a:r>
            <a:r>
              <a:rPr lang="de-DE" dirty="0"/>
              <a:t> </a:t>
            </a:r>
            <a:r>
              <a:rPr lang="de-DE" dirty="0" err="1"/>
              <a:t>as</a:t>
            </a:r>
            <a:r>
              <a:rPr lang="de-DE" dirty="0"/>
              <a:t> LLMs</a:t>
            </a:r>
          </a:p>
          <a:p>
            <a:pPr marL="171450" indent="-171450">
              <a:buFont typeface="Arial" panose="020B0604020202020204" pitchFamily="34" charset="0"/>
              <a:buChar char="•"/>
            </a:pPr>
            <a:r>
              <a:rPr lang="de-DE" dirty="0"/>
              <a:t>Time </a:t>
            </a:r>
            <a:r>
              <a:rPr lang="de-DE" dirty="0" err="1"/>
              <a:t>taken</a:t>
            </a:r>
            <a:r>
              <a:rPr lang="de-DE" dirty="0"/>
              <a:t> </a:t>
            </a:r>
            <a:r>
              <a:rPr lang="de-DE" dirty="0" err="1"/>
              <a:t>to</a:t>
            </a:r>
            <a:r>
              <a:rPr lang="de-DE" dirty="0"/>
              <a:t> </a:t>
            </a:r>
            <a:r>
              <a:rPr lang="de-DE" dirty="0" err="1"/>
              <a:t>reach</a:t>
            </a:r>
            <a:r>
              <a:rPr lang="de-DE" dirty="0"/>
              <a:t> 1 M </a:t>
            </a:r>
            <a:r>
              <a:rPr lang="de-DE" dirty="0" err="1"/>
              <a:t>shows</a:t>
            </a:r>
            <a:r>
              <a:rPr lang="de-DE" dirty="0"/>
              <a:t> </a:t>
            </a:r>
            <a:r>
              <a:rPr lang="de-DE" dirty="0" err="1"/>
              <a:t>that</a:t>
            </a:r>
            <a:r>
              <a:rPr lang="de-DE" dirty="0"/>
              <a:t> LLMS </a:t>
            </a:r>
            <a:r>
              <a:rPr lang="de-DE" dirty="0" err="1"/>
              <a:t>are</a:t>
            </a:r>
            <a:r>
              <a:rPr lang="de-DE" dirty="0"/>
              <a:t> </a:t>
            </a:r>
            <a:r>
              <a:rPr lang="de-DE" dirty="0" err="1"/>
              <a:t>usable</a:t>
            </a:r>
            <a:r>
              <a:rPr lang="de-DE" dirty="0"/>
              <a:t> and </a:t>
            </a:r>
            <a:r>
              <a:rPr lang="de-DE" dirty="0" err="1"/>
              <a:t>useful</a:t>
            </a:r>
            <a:endParaRPr lang="de-DE" dirty="0"/>
          </a:p>
          <a:p>
            <a:pPr marL="171450" indent="-171450">
              <a:buFont typeface="Arial" panose="020B0604020202020204" pitchFamily="34" charset="0"/>
              <a:buChar char="•"/>
            </a:pPr>
            <a:r>
              <a:rPr lang="de-DE" dirty="0"/>
              <a:t>I </a:t>
            </a:r>
            <a:r>
              <a:rPr lang="de-DE" dirty="0" err="1"/>
              <a:t>have</a:t>
            </a:r>
            <a:r>
              <a:rPr lang="de-DE" dirty="0"/>
              <a:t> </a:t>
            </a:r>
            <a:r>
              <a:rPr lang="de-DE" dirty="0" err="1"/>
              <a:t>to</a:t>
            </a:r>
            <a:r>
              <a:rPr lang="de-DE" dirty="0"/>
              <a:t> </a:t>
            </a:r>
            <a:r>
              <a:rPr lang="de-DE" dirty="0" err="1"/>
              <a:t>say</a:t>
            </a:r>
            <a:r>
              <a:rPr lang="de-DE" dirty="0"/>
              <a:t>, I </a:t>
            </a:r>
            <a:r>
              <a:rPr lang="de-DE" dirty="0" err="1"/>
              <a:t>have</a:t>
            </a:r>
            <a:r>
              <a:rPr lang="de-DE" dirty="0"/>
              <a:t> </a:t>
            </a:r>
            <a:r>
              <a:rPr lang="de-DE" dirty="0" err="1"/>
              <a:t>neither</a:t>
            </a:r>
            <a:r>
              <a:rPr lang="de-DE" dirty="0"/>
              <a:t> </a:t>
            </a:r>
            <a:r>
              <a:rPr lang="de-DE" dirty="0" err="1"/>
              <a:t>used</a:t>
            </a:r>
            <a:r>
              <a:rPr lang="de-DE" dirty="0"/>
              <a:t> ChatGpt-4 </a:t>
            </a:r>
            <a:r>
              <a:rPr lang="de-DE" dirty="0" err="1"/>
              <a:t>nor</a:t>
            </a:r>
            <a:r>
              <a:rPr lang="de-DE" dirty="0"/>
              <a:t> Gemini </a:t>
            </a:r>
            <a:r>
              <a:rPr lang="de-DE" dirty="0" err="1"/>
              <a:t>myself</a:t>
            </a:r>
            <a:r>
              <a:rPr lang="de-DE" dirty="0"/>
              <a:t>. But, </a:t>
            </a:r>
            <a:r>
              <a:rPr lang="de-DE" dirty="0" err="1"/>
              <a:t>reports</a:t>
            </a:r>
            <a:r>
              <a:rPr lang="de-DE" dirty="0"/>
              <a:t> like </a:t>
            </a:r>
            <a:r>
              <a:rPr lang="de-DE" dirty="0" err="1"/>
              <a:t>this</a:t>
            </a:r>
            <a:r>
              <a:rPr lang="de-DE" dirty="0"/>
              <a:t> </a:t>
            </a:r>
            <a:r>
              <a:rPr lang="de-DE" dirty="0" err="1"/>
              <a:t>encourage</a:t>
            </a:r>
            <a:r>
              <a:rPr lang="de-DE" dirty="0"/>
              <a:t> </a:t>
            </a:r>
            <a:r>
              <a:rPr lang="de-DE" dirty="0" err="1"/>
              <a:t>to</a:t>
            </a:r>
            <a:r>
              <a:rPr lang="de-DE" dirty="0"/>
              <a:t> </a:t>
            </a:r>
            <a:r>
              <a:rPr lang="de-DE" dirty="0" err="1"/>
              <a:t>dream</a:t>
            </a:r>
            <a:r>
              <a:rPr lang="de-DE" dirty="0"/>
              <a:t> </a:t>
            </a:r>
            <a:r>
              <a:rPr lang="de-DE" dirty="0" err="1"/>
              <a:t>as</a:t>
            </a:r>
            <a:r>
              <a:rPr lang="de-DE" dirty="0"/>
              <a:t> </a:t>
            </a:r>
            <a:r>
              <a:rPr lang="de-DE" dirty="0" err="1"/>
              <a:t>for</a:t>
            </a:r>
            <a:r>
              <a:rPr lang="de-DE" dirty="0"/>
              <a:t> </a:t>
            </a:r>
            <a:r>
              <a:rPr lang="de-DE" dirty="0" err="1"/>
              <a:t>example</a:t>
            </a:r>
            <a:r>
              <a:rPr lang="de-DE" dirty="0"/>
              <a:t> </a:t>
            </a:r>
            <a:r>
              <a:rPr lang="de-DE" dirty="0" err="1"/>
              <a:t>shown</a:t>
            </a:r>
            <a:r>
              <a:rPr lang="de-DE" dirty="0"/>
              <a:t> </a:t>
            </a:r>
            <a:r>
              <a:rPr lang="de-DE" dirty="0" err="1"/>
              <a:t>by</a:t>
            </a:r>
            <a:r>
              <a:rPr lang="de-DE" dirty="0"/>
              <a:t> Andrej </a:t>
            </a:r>
            <a:r>
              <a:rPr lang="de-DE" dirty="0" err="1"/>
              <a:t>Karparthy</a:t>
            </a:r>
            <a:r>
              <a:rPr lang="de-DE" dirty="0"/>
              <a:t> </a:t>
            </a:r>
            <a:r>
              <a:rPr lang="de-DE" dirty="0" err="1"/>
              <a:t>mostly</a:t>
            </a:r>
            <a:r>
              <a:rPr lang="de-DE" dirty="0"/>
              <a:t> </a:t>
            </a:r>
            <a:r>
              <a:rPr lang="de-DE" dirty="0" err="1"/>
              <a:t>known</a:t>
            </a:r>
            <a:r>
              <a:rPr lang="de-DE" dirty="0"/>
              <a:t> </a:t>
            </a:r>
            <a:r>
              <a:rPr lang="de-DE" dirty="0" err="1"/>
              <a:t>for</a:t>
            </a:r>
            <a:r>
              <a:rPr lang="de-DE" dirty="0"/>
              <a:t> </a:t>
            </a:r>
            <a:r>
              <a:rPr lang="de-DE" dirty="0" err="1"/>
              <a:t>being</a:t>
            </a:r>
            <a:r>
              <a:rPr lang="de-DE" dirty="0"/>
              <a:t> a </a:t>
            </a:r>
            <a:r>
              <a:rPr lang="de-DE" dirty="0" err="1"/>
              <a:t>founding</a:t>
            </a:r>
            <a:r>
              <a:rPr lang="de-DE" dirty="0"/>
              <a:t> </a:t>
            </a:r>
            <a:r>
              <a:rPr lang="de-DE" dirty="0" err="1"/>
              <a:t>member</a:t>
            </a:r>
            <a:r>
              <a:rPr lang="de-DE" dirty="0"/>
              <a:t> </a:t>
            </a:r>
            <a:r>
              <a:rPr lang="de-DE" dirty="0" err="1"/>
              <a:t>of</a:t>
            </a:r>
            <a:r>
              <a:rPr lang="de-DE" dirty="0"/>
              <a:t> </a:t>
            </a:r>
            <a:r>
              <a:rPr lang="de-DE" dirty="0" err="1"/>
              <a:t>OpenAI</a:t>
            </a:r>
            <a:r>
              <a:rPr lang="de-DE" dirty="0"/>
              <a:t> (</a:t>
            </a:r>
            <a:r>
              <a:rPr lang="de-DE" dirty="0" err="1"/>
              <a:t>who</a:t>
            </a:r>
            <a:r>
              <a:rPr lang="de-DE" dirty="0"/>
              <a:t> </a:t>
            </a:r>
            <a:r>
              <a:rPr lang="de-DE" dirty="0" err="1"/>
              <a:t>develop</a:t>
            </a:r>
            <a:r>
              <a:rPr lang="de-DE" dirty="0"/>
              <a:t> </a:t>
            </a:r>
            <a:r>
              <a:rPr lang="de-DE" dirty="0" err="1"/>
              <a:t>ChatGPT</a:t>
            </a:r>
            <a:r>
              <a:rPr lang="de-DE" dirty="0"/>
              <a:t>) and </a:t>
            </a:r>
            <a:r>
              <a:rPr lang="de-DE" dirty="0" err="1"/>
              <a:t>his</a:t>
            </a:r>
            <a:r>
              <a:rPr lang="de-DE" dirty="0"/>
              <a:t> </a:t>
            </a:r>
            <a:r>
              <a:rPr lang="de-DE" dirty="0" err="1"/>
              <a:t>former</a:t>
            </a:r>
            <a:r>
              <a:rPr lang="de-DE" dirty="0"/>
              <a:t> </a:t>
            </a:r>
            <a:r>
              <a:rPr lang="de-DE" dirty="0" err="1"/>
              <a:t>role</a:t>
            </a:r>
            <a:r>
              <a:rPr lang="de-DE" dirty="0"/>
              <a:t> </a:t>
            </a:r>
            <a:r>
              <a:rPr lang="de-DE" dirty="0" err="1"/>
              <a:t>as</a:t>
            </a:r>
            <a:r>
              <a:rPr lang="de-DE" dirty="0"/>
              <a:t> </a:t>
            </a:r>
            <a:r>
              <a:rPr lang="en-US" b="0" i="0" dirty="0">
                <a:solidFill>
                  <a:srgbClr val="202122"/>
                </a:solidFill>
                <a:effectLst/>
                <a:latin typeface="Arial" panose="020B0604020202020204" pitchFamily="34" charset="0"/>
              </a:rPr>
              <a:t>director of artificial intelligence at Tesla.</a:t>
            </a:r>
            <a:endParaRPr lang="en-US" dirty="0"/>
          </a:p>
        </p:txBody>
      </p:sp>
      <p:sp>
        <p:nvSpPr>
          <p:cNvPr id="4" name="Foliennummernplatzhalter 3"/>
          <p:cNvSpPr>
            <a:spLocks noGrp="1"/>
          </p:cNvSpPr>
          <p:nvPr>
            <p:ph type="sldNum" sz="quarter" idx="5"/>
          </p:nvPr>
        </p:nvSpPr>
        <p:spPr/>
        <p:txBody>
          <a:bodyPr/>
          <a:lstStyle/>
          <a:p>
            <a:fld id="{C1FBE574-05F3-4F6A-A962-024EFDA81647}" type="slidenum">
              <a:rPr lang="en-US" smtClean="0"/>
              <a:t>4</a:t>
            </a:fld>
            <a:endParaRPr lang="en-US"/>
          </a:p>
        </p:txBody>
      </p:sp>
    </p:spTree>
    <p:extLst>
      <p:ext uri="{BB962C8B-B14F-4D97-AF65-F5344CB8AC3E}">
        <p14:creationId xmlns:p14="http://schemas.microsoft.com/office/powerpoint/2010/main" val="48584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a:t>Time </a:t>
            </a:r>
            <a:r>
              <a:rPr lang="de-DE" dirty="0" err="1"/>
              <a:t>taken</a:t>
            </a:r>
            <a:r>
              <a:rPr lang="de-DE" dirty="0"/>
              <a:t> </a:t>
            </a:r>
            <a:r>
              <a:rPr lang="de-DE" dirty="0" err="1"/>
              <a:t>to</a:t>
            </a:r>
            <a:r>
              <a:rPr lang="de-DE" dirty="0"/>
              <a:t> </a:t>
            </a:r>
            <a:r>
              <a:rPr lang="de-DE" dirty="0" err="1"/>
              <a:t>reach</a:t>
            </a:r>
            <a:r>
              <a:rPr lang="de-DE" dirty="0"/>
              <a:t> 1 M </a:t>
            </a:r>
            <a:r>
              <a:rPr lang="de-DE" dirty="0" err="1"/>
              <a:t>shows</a:t>
            </a:r>
            <a:r>
              <a:rPr lang="de-DE" dirty="0"/>
              <a:t> </a:t>
            </a:r>
            <a:r>
              <a:rPr lang="de-DE" dirty="0" err="1"/>
              <a:t>that</a:t>
            </a:r>
            <a:r>
              <a:rPr lang="de-DE" dirty="0"/>
              <a:t> LLMS </a:t>
            </a:r>
            <a:r>
              <a:rPr lang="de-DE" dirty="0" err="1"/>
              <a:t>are</a:t>
            </a:r>
            <a:r>
              <a:rPr lang="de-DE" dirty="0"/>
              <a:t> </a:t>
            </a:r>
            <a:r>
              <a:rPr lang="de-DE" dirty="0" err="1"/>
              <a:t>usable</a:t>
            </a:r>
            <a:r>
              <a:rPr lang="de-DE" dirty="0"/>
              <a:t> and </a:t>
            </a:r>
            <a:r>
              <a:rPr lang="de-DE" dirty="0" err="1"/>
              <a:t>useful</a:t>
            </a:r>
            <a:endParaRPr lang="de-DE" dirty="0"/>
          </a:p>
          <a:p>
            <a:pPr marL="171450" indent="-171450">
              <a:buFont typeface="Arial" panose="020B0604020202020204" pitchFamily="34" charset="0"/>
              <a:buChar char="•"/>
            </a:pPr>
            <a:r>
              <a:rPr lang="de-DE" dirty="0"/>
              <a:t>I </a:t>
            </a:r>
            <a:r>
              <a:rPr lang="de-DE" dirty="0" err="1"/>
              <a:t>have</a:t>
            </a:r>
            <a:r>
              <a:rPr lang="de-DE" dirty="0"/>
              <a:t> </a:t>
            </a:r>
            <a:r>
              <a:rPr lang="de-DE" dirty="0" err="1"/>
              <a:t>to</a:t>
            </a:r>
            <a:r>
              <a:rPr lang="de-DE" dirty="0"/>
              <a:t> </a:t>
            </a:r>
            <a:r>
              <a:rPr lang="de-DE" dirty="0" err="1"/>
              <a:t>say</a:t>
            </a:r>
            <a:r>
              <a:rPr lang="de-DE" dirty="0"/>
              <a:t>, I </a:t>
            </a:r>
            <a:r>
              <a:rPr lang="de-DE" dirty="0" err="1"/>
              <a:t>have</a:t>
            </a:r>
            <a:r>
              <a:rPr lang="de-DE" dirty="0"/>
              <a:t> </a:t>
            </a:r>
            <a:r>
              <a:rPr lang="de-DE" dirty="0" err="1"/>
              <a:t>neither</a:t>
            </a:r>
            <a:r>
              <a:rPr lang="de-DE" dirty="0"/>
              <a:t> </a:t>
            </a:r>
            <a:r>
              <a:rPr lang="de-DE" dirty="0" err="1"/>
              <a:t>used</a:t>
            </a:r>
            <a:r>
              <a:rPr lang="de-DE" dirty="0"/>
              <a:t> ChatGpt-4 </a:t>
            </a:r>
            <a:r>
              <a:rPr lang="de-DE" dirty="0" err="1"/>
              <a:t>nor</a:t>
            </a:r>
            <a:r>
              <a:rPr lang="de-DE" dirty="0"/>
              <a:t> Gemini </a:t>
            </a:r>
            <a:r>
              <a:rPr lang="de-DE" dirty="0" err="1"/>
              <a:t>myself</a:t>
            </a:r>
            <a:r>
              <a:rPr lang="de-DE" dirty="0"/>
              <a:t>. But, </a:t>
            </a:r>
            <a:r>
              <a:rPr lang="de-DE" dirty="0" err="1"/>
              <a:t>reports</a:t>
            </a:r>
            <a:r>
              <a:rPr lang="de-DE" dirty="0"/>
              <a:t> like </a:t>
            </a:r>
            <a:r>
              <a:rPr lang="de-DE" dirty="0" err="1"/>
              <a:t>this</a:t>
            </a:r>
            <a:r>
              <a:rPr lang="de-DE" dirty="0"/>
              <a:t> </a:t>
            </a:r>
            <a:r>
              <a:rPr lang="de-DE" dirty="0" err="1"/>
              <a:t>encourage</a:t>
            </a:r>
            <a:r>
              <a:rPr lang="de-DE" dirty="0"/>
              <a:t> </a:t>
            </a:r>
            <a:r>
              <a:rPr lang="de-DE" dirty="0" err="1"/>
              <a:t>to</a:t>
            </a:r>
            <a:r>
              <a:rPr lang="de-DE" dirty="0"/>
              <a:t> </a:t>
            </a:r>
            <a:r>
              <a:rPr lang="de-DE" dirty="0" err="1"/>
              <a:t>dream</a:t>
            </a:r>
            <a:r>
              <a:rPr lang="de-DE" dirty="0"/>
              <a:t> </a:t>
            </a:r>
            <a:r>
              <a:rPr lang="de-DE" dirty="0" err="1"/>
              <a:t>as</a:t>
            </a:r>
            <a:r>
              <a:rPr lang="de-DE" dirty="0"/>
              <a:t> </a:t>
            </a:r>
            <a:r>
              <a:rPr lang="de-DE" dirty="0" err="1"/>
              <a:t>for</a:t>
            </a:r>
            <a:r>
              <a:rPr lang="de-DE" dirty="0"/>
              <a:t> </a:t>
            </a:r>
            <a:r>
              <a:rPr lang="de-DE" dirty="0" err="1"/>
              <a:t>example</a:t>
            </a:r>
            <a:r>
              <a:rPr lang="de-DE" dirty="0"/>
              <a:t> </a:t>
            </a:r>
            <a:r>
              <a:rPr lang="de-DE" dirty="0" err="1"/>
              <a:t>shown</a:t>
            </a:r>
            <a:r>
              <a:rPr lang="de-DE" dirty="0"/>
              <a:t> </a:t>
            </a:r>
            <a:r>
              <a:rPr lang="de-DE" dirty="0" err="1"/>
              <a:t>by</a:t>
            </a:r>
            <a:r>
              <a:rPr lang="de-DE" dirty="0"/>
              <a:t> Andrej </a:t>
            </a:r>
            <a:r>
              <a:rPr lang="de-DE" dirty="0" err="1"/>
              <a:t>Karparthy</a:t>
            </a:r>
            <a:r>
              <a:rPr lang="de-DE" dirty="0"/>
              <a:t> </a:t>
            </a:r>
            <a:r>
              <a:rPr lang="de-DE" dirty="0" err="1"/>
              <a:t>mostly</a:t>
            </a:r>
            <a:r>
              <a:rPr lang="de-DE" dirty="0"/>
              <a:t> </a:t>
            </a:r>
            <a:r>
              <a:rPr lang="de-DE" dirty="0" err="1"/>
              <a:t>known</a:t>
            </a:r>
            <a:r>
              <a:rPr lang="de-DE" dirty="0"/>
              <a:t> </a:t>
            </a:r>
            <a:r>
              <a:rPr lang="de-DE" dirty="0" err="1"/>
              <a:t>for</a:t>
            </a:r>
            <a:r>
              <a:rPr lang="de-DE" dirty="0"/>
              <a:t> </a:t>
            </a:r>
            <a:r>
              <a:rPr lang="de-DE" dirty="0" err="1"/>
              <a:t>being</a:t>
            </a:r>
            <a:r>
              <a:rPr lang="de-DE" dirty="0"/>
              <a:t> a </a:t>
            </a:r>
            <a:r>
              <a:rPr lang="de-DE" dirty="0" err="1"/>
              <a:t>founding</a:t>
            </a:r>
            <a:r>
              <a:rPr lang="de-DE" dirty="0"/>
              <a:t> </a:t>
            </a:r>
            <a:r>
              <a:rPr lang="de-DE" dirty="0" err="1"/>
              <a:t>member</a:t>
            </a:r>
            <a:r>
              <a:rPr lang="de-DE" dirty="0"/>
              <a:t> </a:t>
            </a:r>
            <a:r>
              <a:rPr lang="de-DE" dirty="0" err="1"/>
              <a:t>of</a:t>
            </a:r>
            <a:r>
              <a:rPr lang="de-DE" dirty="0"/>
              <a:t> </a:t>
            </a:r>
            <a:r>
              <a:rPr lang="de-DE" dirty="0" err="1"/>
              <a:t>OpenAI</a:t>
            </a:r>
            <a:r>
              <a:rPr lang="de-DE" dirty="0"/>
              <a:t> (</a:t>
            </a:r>
            <a:r>
              <a:rPr lang="de-DE" dirty="0" err="1"/>
              <a:t>who</a:t>
            </a:r>
            <a:r>
              <a:rPr lang="de-DE" dirty="0"/>
              <a:t> </a:t>
            </a:r>
            <a:r>
              <a:rPr lang="de-DE" dirty="0" err="1"/>
              <a:t>develop</a:t>
            </a:r>
            <a:r>
              <a:rPr lang="de-DE" dirty="0"/>
              <a:t> </a:t>
            </a:r>
            <a:r>
              <a:rPr lang="de-DE" dirty="0" err="1"/>
              <a:t>ChatGPT</a:t>
            </a:r>
            <a:r>
              <a:rPr lang="de-DE" dirty="0"/>
              <a:t>) and </a:t>
            </a:r>
            <a:r>
              <a:rPr lang="de-DE" dirty="0" err="1"/>
              <a:t>his</a:t>
            </a:r>
            <a:r>
              <a:rPr lang="de-DE" dirty="0"/>
              <a:t> </a:t>
            </a:r>
            <a:r>
              <a:rPr lang="de-DE" dirty="0" err="1"/>
              <a:t>former</a:t>
            </a:r>
            <a:r>
              <a:rPr lang="de-DE" dirty="0"/>
              <a:t> </a:t>
            </a:r>
            <a:r>
              <a:rPr lang="de-DE" dirty="0" err="1"/>
              <a:t>role</a:t>
            </a:r>
            <a:r>
              <a:rPr lang="de-DE" dirty="0"/>
              <a:t> </a:t>
            </a:r>
            <a:r>
              <a:rPr lang="de-DE" dirty="0" err="1"/>
              <a:t>as</a:t>
            </a:r>
            <a:r>
              <a:rPr lang="de-DE" dirty="0"/>
              <a:t> </a:t>
            </a:r>
            <a:r>
              <a:rPr lang="en-US" b="0" i="0" dirty="0">
                <a:solidFill>
                  <a:srgbClr val="202122"/>
                </a:solidFill>
                <a:effectLst/>
                <a:latin typeface="Arial" panose="020B0604020202020204" pitchFamily="34" charset="0"/>
              </a:rPr>
              <a:t>director of artificial intelligence at Tesla.</a:t>
            </a:r>
            <a:endParaRPr lang="en-US" dirty="0"/>
          </a:p>
        </p:txBody>
      </p:sp>
      <p:sp>
        <p:nvSpPr>
          <p:cNvPr id="4" name="Foliennummernplatzhalter 3"/>
          <p:cNvSpPr>
            <a:spLocks noGrp="1"/>
          </p:cNvSpPr>
          <p:nvPr>
            <p:ph type="sldNum" sz="quarter" idx="5"/>
          </p:nvPr>
        </p:nvSpPr>
        <p:spPr/>
        <p:txBody>
          <a:bodyPr/>
          <a:lstStyle/>
          <a:p>
            <a:fld id="{C1FBE574-05F3-4F6A-A962-024EFDA81647}" type="slidenum">
              <a:rPr lang="en-US" smtClean="0"/>
              <a:t>5</a:t>
            </a:fld>
            <a:endParaRPr lang="en-US"/>
          </a:p>
        </p:txBody>
      </p:sp>
    </p:spTree>
    <p:extLst>
      <p:ext uri="{BB962C8B-B14F-4D97-AF65-F5344CB8AC3E}">
        <p14:creationId xmlns:p14="http://schemas.microsoft.com/office/powerpoint/2010/main" val="809038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Can </a:t>
            </a:r>
            <a:r>
              <a:rPr lang="de-DE" dirty="0" err="1"/>
              <a:t>they</a:t>
            </a:r>
            <a:r>
              <a:rPr lang="de-DE" dirty="0"/>
              <a:t> also </a:t>
            </a:r>
            <a:r>
              <a:rPr lang="de-DE" dirty="0" err="1"/>
              <a:t>run</a:t>
            </a:r>
            <a:r>
              <a:rPr lang="de-DE" dirty="0"/>
              <a:t> an </a:t>
            </a:r>
            <a:r>
              <a:rPr lang="de-DE" dirty="0" err="1"/>
              <a:t>autonomous</a:t>
            </a:r>
            <a:r>
              <a:rPr lang="de-DE" dirty="0"/>
              <a:t> </a:t>
            </a:r>
            <a:r>
              <a:rPr lang="de-DE" dirty="0" err="1"/>
              <a:t>vehicle</a:t>
            </a:r>
            <a:r>
              <a:rPr lang="de-DE" dirty="0"/>
              <a:t>?</a:t>
            </a:r>
          </a:p>
          <a:p>
            <a:r>
              <a:rPr lang="de-DE" dirty="0" err="1"/>
              <a:t>Or</a:t>
            </a:r>
            <a:r>
              <a:rPr lang="de-DE" dirty="0"/>
              <a:t> at least, in </a:t>
            </a:r>
            <a:r>
              <a:rPr lang="de-DE" dirty="0" err="1"/>
              <a:t>which</a:t>
            </a:r>
            <a:r>
              <a:rPr lang="de-DE" dirty="0"/>
              <a:t> </a:t>
            </a:r>
            <a:r>
              <a:rPr lang="de-DE" dirty="0" err="1"/>
              <a:t>parts</a:t>
            </a:r>
            <a:r>
              <a:rPr lang="de-DE" dirty="0"/>
              <a:t> </a:t>
            </a:r>
            <a:r>
              <a:rPr lang="de-DE" dirty="0" err="1"/>
              <a:t>of</a:t>
            </a:r>
            <a:r>
              <a:rPr lang="de-DE" dirty="0"/>
              <a:t> an </a:t>
            </a:r>
            <a:r>
              <a:rPr lang="de-DE" dirty="0" err="1"/>
              <a:t>autonomous</a:t>
            </a:r>
            <a:r>
              <a:rPr lang="de-DE" dirty="0"/>
              <a:t> </a:t>
            </a:r>
            <a:r>
              <a:rPr lang="de-DE" dirty="0" err="1"/>
              <a:t>vehicle</a:t>
            </a:r>
            <a:r>
              <a:rPr lang="de-DE" dirty="0"/>
              <a:t> </a:t>
            </a:r>
            <a:r>
              <a:rPr lang="de-DE" dirty="0" err="1"/>
              <a:t>system</a:t>
            </a:r>
            <a:r>
              <a:rPr lang="de-DE" dirty="0"/>
              <a:t> </a:t>
            </a:r>
            <a:r>
              <a:rPr lang="de-DE" dirty="0" err="1"/>
              <a:t>can</a:t>
            </a:r>
            <a:r>
              <a:rPr lang="de-DE" dirty="0"/>
              <a:t> LLMs </a:t>
            </a:r>
            <a:r>
              <a:rPr lang="de-DE" dirty="0" err="1"/>
              <a:t>produce</a:t>
            </a:r>
            <a:r>
              <a:rPr lang="de-DE" dirty="0"/>
              <a:t> a </a:t>
            </a:r>
            <a:r>
              <a:rPr lang="de-DE" dirty="0" err="1"/>
              <a:t>benefit</a:t>
            </a:r>
            <a:r>
              <a:rPr lang="de-DE" dirty="0"/>
              <a:t>?</a:t>
            </a:r>
            <a:endParaRPr lang="en-US" dirty="0"/>
          </a:p>
        </p:txBody>
      </p:sp>
      <p:sp>
        <p:nvSpPr>
          <p:cNvPr id="4" name="Slide Number Placeholder 3"/>
          <p:cNvSpPr>
            <a:spLocks noGrp="1"/>
          </p:cNvSpPr>
          <p:nvPr>
            <p:ph type="sldNum" sz="quarter" idx="5"/>
          </p:nvPr>
        </p:nvSpPr>
        <p:spPr/>
        <p:txBody>
          <a:bodyPr/>
          <a:lstStyle/>
          <a:p>
            <a:fld id="{C1FBE574-05F3-4F6A-A962-024EFDA81647}" type="slidenum">
              <a:rPr lang="en-US" smtClean="0"/>
              <a:t>6</a:t>
            </a:fld>
            <a:endParaRPr lang="en-US"/>
          </a:p>
        </p:txBody>
      </p:sp>
    </p:spTree>
    <p:extLst>
      <p:ext uri="{BB962C8B-B14F-4D97-AF65-F5344CB8AC3E}">
        <p14:creationId xmlns:p14="http://schemas.microsoft.com/office/powerpoint/2010/main" val="44533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Pure </a:t>
            </a:r>
            <a:r>
              <a:rPr lang="de-DE" dirty="0" err="1"/>
              <a:t>language</a:t>
            </a:r>
            <a:r>
              <a:rPr lang="de-DE" dirty="0"/>
              <a:t> </a:t>
            </a:r>
            <a:r>
              <a:rPr lang="de-DE" dirty="0" err="1"/>
              <a:t>models</a:t>
            </a:r>
            <a:r>
              <a:rPr lang="de-DE" dirty="0"/>
              <a:t> </a:t>
            </a:r>
            <a:r>
              <a:rPr lang="de-DE" dirty="0" err="1"/>
              <a:t>become</a:t>
            </a:r>
            <a:r>
              <a:rPr lang="de-DE" dirty="0"/>
              <a:t> </a:t>
            </a:r>
            <a:r>
              <a:rPr lang="de-DE" dirty="0" err="1"/>
              <a:t>fewer</a:t>
            </a:r>
            <a:r>
              <a:rPr lang="de-DE" dirty="0"/>
              <a:t> and </a:t>
            </a:r>
            <a:r>
              <a:rPr lang="de-DE" dirty="0" err="1"/>
              <a:t>fewer</a:t>
            </a:r>
            <a:r>
              <a:rPr lang="de-DE" dirty="0"/>
              <a:t> </a:t>
            </a:r>
            <a:r>
              <a:rPr lang="de-DE" dirty="0" err="1"/>
              <a:t>since</a:t>
            </a:r>
            <a:r>
              <a:rPr lang="de-DE" dirty="0"/>
              <a:t> </a:t>
            </a:r>
            <a:r>
              <a:rPr lang="de-DE" dirty="0" err="1"/>
              <a:t>they</a:t>
            </a:r>
            <a:r>
              <a:rPr lang="de-DE" dirty="0"/>
              <a:t> </a:t>
            </a:r>
            <a:r>
              <a:rPr lang="de-DE" dirty="0" err="1"/>
              <a:t>are</a:t>
            </a:r>
            <a:r>
              <a:rPr lang="de-DE" dirty="0"/>
              <a:t> </a:t>
            </a:r>
            <a:r>
              <a:rPr lang="de-DE" dirty="0" err="1"/>
              <a:t>trained</a:t>
            </a:r>
            <a:r>
              <a:rPr lang="de-DE" dirty="0"/>
              <a:t> </a:t>
            </a:r>
            <a:r>
              <a:rPr lang="de-DE" dirty="0" err="1"/>
              <a:t>with</a:t>
            </a:r>
            <a:r>
              <a:rPr lang="de-DE" dirty="0"/>
              <a:t> </a:t>
            </a:r>
            <a:r>
              <a:rPr lang="de-DE" dirty="0" err="1"/>
              <a:t>other</a:t>
            </a:r>
            <a:r>
              <a:rPr lang="de-DE" dirty="0"/>
              <a:t> </a:t>
            </a:r>
            <a:r>
              <a:rPr lang="de-DE" dirty="0" err="1"/>
              <a:t>modalities</a:t>
            </a:r>
            <a:r>
              <a:rPr lang="de-DE" dirty="0"/>
              <a:t> (</a:t>
            </a:r>
            <a:r>
              <a:rPr lang="de-DE" dirty="0" err="1"/>
              <a:t>mostly</a:t>
            </a:r>
            <a:r>
              <a:rPr lang="de-DE" dirty="0"/>
              <a:t> </a:t>
            </a:r>
            <a:r>
              <a:rPr lang="de-DE" dirty="0" err="1"/>
              <a:t>image</a:t>
            </a:r>
            <a:r>
              <a:rPr lang="de-DE" dirty="0"/>
              <a:t> </a:t>
            </a:r>
            <a:r>
              <a:rPr lang="de-DE" dirty="0" err="1"/>
              <a:t>data</a:t>
            </a:r>
            <a:r>
              <a:rPr lang="de-DE" dirty="0"/>
              <a:t>) </a:t>
            </a:r>
            <a:r>
              <a:rPr lang="de-DE" dirty="0" err="1"/>
              <a:t>together</a:t>
            </a:r>
            <a:endParaRPr lang="de-DE" dirty="0"/>
          </a:p>
          <a:p>
            <a:pPr marL="171450" indent="-171450">
              <a:buFont typeface="Arial" panose="020B0604020202020204" pitchFamily="34" charset="0"/>
              <a:buChar char="•"/>
            </a:pPr>
            <a:r>
              <a:rPr lang="de-DE" dirty="0"/>
              <a:t>I will </a:t>
            </a:r>
            <a:r>
              <a:rPr lang="de-DE" dirty="0" err="1"/>
              <a:t>focus</a:t>
            </a:r>
            <a:r>
              <a:rPr lang="de-DE" dirty="0"/>
              <a:t> on </a:t>
            </a:r>
            <a:r>
              <a:rPr lang="de-DE" dirty="0" err="1"/>
              <a:t>the</a:t>
            </a:r>
            <a:r>
              <a:rPr lang="de-DE" dirty="0"/>
              <a:t> </a:t>
            </a:r>
            <a:r>
              <a:rPr lang="de-DE" dirty="0" err="1"/>
              <a:t>language</a:t>
            </a:r>
            <a:r>
              <a:rPr lang="de-DE" dirty="0"/>
              <a:t> </a:t>
            </a:r>
            <a:r>
              <a:rPr lang="de-DE" dirty="0" err="1"/>
              <a:t>models</a:t>
            </a:r>
            <a:r>
              <a:rPr lang="de-DE" dirty="0"/>
              <a:t> but will </a:t>
            </a:r>
            <a:r>
              <a:rPr lang="de-DE" dirty="0" err="1"/>
              <a:t>put</a:t>
            </a:r>
            <a:r>
              <a:rPr lang="de-DE" dirty="0"/>
              <a:t> </a:t>
            </a:r>
            <a:r>
              <a:rPr lang="de-DE" dirty="0" err="1"/>
              <a:t>them</a:t>
            </a:r>
            <a:r>
              <a:rPr lang="de-DE" dirty="0"/>
              <a:t> </a:t>
            </a:r>
            <a:r>
              <a:rPr lang="de-DE" dirty="0" err="1"/>
              <a:t>into</a:t>
            </a:r>
            <a:r>
              <a:rPr lang="de-DE" dirty="0"/>
              <a:t> </a:t>
            </a:r>
            <a:r>
              <a:rPr lang="de-DE" dirty="0" err="1"/>
              <a:t>the</a:t>
            </a:r>
            <a:r>
              <a:rPr lang="de-DE" dirty="0"/>
              <a:t> </a:t>
            </a:r>
            <a:r>
              <a:rPr lang="de-DE" dirty="0" err="1"/>
              <a:t>bigger</a:t>
            </a:r>
            <a:r>
              <a:rPr lang="de-DE" dirty="0"/>
              <a:t> </a:t>
            </a:r>
            <a:r>
              <a:rPr lang="de-DE" dirty="0" err="1"/>
              <a:t>picture</a:t>
            </a:r>
            <a:r>
              <a:rPr lang="de-DE" dirty="0"/>
              <a:t> </a:t>
            </a:r>
            <a:r>
              <a:rPr lang="de-DE" dirty="0" err="1"/>
              <a:t>since</a:t>
            </a:r>
            <a:r>
              <a:rPr lang="de-DE" dirty="0"/>
              <a:t> </a:t>
            </a:r>
            <a:r>
              <a:rPr lang="de-DE" dirty="0" err="1"/>
              <a:t>the</a:t>
            </a:r>
            <a:r>
              <a:rPr lang="de-DE" dirty="0"/>
              <a:t> </a:t>
            </a:r>
            <a:r>
              <a:rPr lang="de-DE" dirty="0" err="1"/>
              <a:t>boundaries</a:t>
            </a:r>
            <a:r>
              <a:rPr lang="de-DE" dirty="0"/>
              <a:t> </a:t>
            </a:r>
            <a:r>
              <a:rPr lang="de-DE" dirty="0" err="1"/>
              <a:t>are</a:t>
            </a:r>
            <a:r>
              <a:rPr lang="de-DE" dirty="0"/>
              <a:t> a </a:t>
            </a:r>
            <a:r>
              <a:rPr lang="de-DE" dirty="0" err="1"/>
              <a:t>bit</a:t>
            </a:r>
            <a:r>
              <a:rPr lang="de-DE" dirty="0"/>
              <a:t> </a:t>
            </a:r>
            <a:r>
              <a:rPr lang="de-DE" dirty="0" err="1"/>
              <a:t>fluent</a:t>
            </a:r>
            <a:r>
              <a:rPr lang="de-DE" dirty="0"/>
              <a:t> </a:t>
            </a:r>
            <a:endParaRPr lang="en-US" dirty="0"/>
          </a:p>
        </p:txBody>
      </p:sp>
      <p:sp>
        <p:nvSpPr>
          <p:cNvPr id="4" name="Slide Number Placeholder 3"/>
          <p:cNvSpPr>
            <a:spLocks noGrp="1"/>
          </p:cNvSpPr>
          <p:nvPr>
            <p:ph type="sldNum" sz="quarter" idx="5"/>
          </p:nvPr>
        </p:nvSpPr>
        <p:spPr/>
        <p:txBody>
          <a:bodyPr/>
          <a:lstStyle/>
          <a:p>
            <a:fld id="{C1FBE574-05F3-4F6A-A962-024EFDA81647}" type="slidenum">
              <a:rPr lang="en-US" smtClean="0"/>
              <a:t>7</a:t>
            </a:fld>
            <a:endParaRPr lang="en-US"/>
          </a:p>
        </p:txBody>
      </p:sp>
    </p:spTree>
    <p:extLst>
      <p:ext uri="{BB962C8B-B14F-4D97-AF65-F5344CB8AC3E}">
        <p14:creationId xmlns:p14="http://schemas.microsoft.com/office/powerpoint/2010/main" val="1603477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02122"/>
                </a:solidFill>
                <a:effectLst/>
                <a:latin typeface="Arial" panose="020B0604020202020204" pitchFamily="34" charset="0"/>
              </a:rPr>
              <a:t>Stanford Institute for Human-Centered Artificial Intelligence's (HAI) Center for Research on Foundation Models (CRFM) created and popularized the term</a:t>
            </a:r>
            <a:r>
              <a:rPr lang="de-DE" b="0" i="0" dirty="0">
                <a:solidFill>
                  <a:srgbClr val="202122"/>
                </a:solidFill>
                <a:effectLst/>
                <a:latin typeface="Arial" panose="020B0604020202020204" pitchFamily="34" charset="0"/>
              </a:rPr>
              <a:t> (https://hai.stanford.edu/news/introducing-center-research-foundation-models-crfm)</a:t>
            </a: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Models </a:t>
            </a:r>
            <a:r>
              <a:rPr lang="de-DE" dirty="0" err="1"/>
              <a:t>pre-trained</a:t>
            </a:r>
            <a:r>
              <a:rPr lang="de-DE" dirty="0"/>
              <a:t> on </a:t>
            </a:r>
            <a:r>
              <a:rPr lang="de-DE" dirty="0" err="1"/>
              <a:t>vast</a:t>
            </a:r>
            <a:r>
              <a:rPr lang="de-DE" dirty="0"/>
              <a:t> </a:t>
            </a:r>
            <a:r>
              <a:rPr lang="de-DE" dirty="0" err="1"/>
              <a:t>amount</a:t>
            </a:r>
            <a:r>
              <a:rPr lang="de-DE" dirty="0"/>
              <a:t> </a:t>
            </a:r>
            <a:r>
              <a:rPr lang="de-DE" dirty="0" err="1"/>
              <a:t>of</a:t>
            </a:r>
            <a:r>
              <a:rPr lang="de-DE" dirty="0"/>
              <a:t> diverse </a:t>
            </a:r>
            <a:r>
              <a:rPr lang="de-DE" dirty="0" err="1"/>
              <a:t>data</a:t>
            </a:r>
            <a:r>
              <a:rPr lang="de-DE" dirty="0"/>
              <a:t> such </a:t>
            </a:r>
            <a:r>
              <a:rPr lang="de-DE" dirty="0" err="1"/>
              <a:t>that</a:t>
            </a:r>
            <a:r>
              <a:rPr lang="de-DE" dirty="0"/>
              <a:t> </a:t>
            </a:r>
            <a:r>
              <a:rPr lang="de-DE" dirty="0" err="1"/>
              <a:t>they</a:t>
            </a:r>
            <a:r>
              <a:rPr lang="de-DE" dirty="0"/>
              <a:t> </a:t>
            </a:r>
            <a:r>
              <a:rPr lang="de-DE" dirty="0" err="1"/>
              <a:t>can</a:t>
            </a:r>
            <a:r>
              <a:rPr lang="de-DE" dirty="0"/>
              <a:t> </a:t>
            </a:r>
            <a:r>
              <a:rPr lang="de-DE" dirty="0" err="1"/>
              <a:t>learn</a:t>
            </a:r>
            <a:r>
              <a:rPr lang="de-DE" dirty="0"/>
              <a:t> </a:t>
            </a:r>
            <a:r>
              <a:rPr lang="de-DE" dirty="0" err="1"/>
              <a:t>how</a:t>
            </a:r>
            <a:r>
              <a:rPr lang="de-DE" dirty="0"/>
              <a:t> a </a:t>
            </a:r>
            <a:r>
              <a:rPr lang="de-DE" dirty="0" err="1"/>
              <a:t>domain</a:t>
            </a:r>
            <a:r>
              <a:rPr lang="de-DE" dirty="0"/>
              <a:t> </a:t>
            </a:r>
            <a:r>
              <a:rPr lang="de-DE" dirty="0" err="1"/>
              <a:t>works</a:t>
            </a:r>
            <a:endParaRPr lang="de-DE" dirty="0"/>
          </a:p>
          <a:p>
            <a:pPr marL="171450" indent="-171450">
              <a:buFont typeface="Arial" panose="020B0604020202020204" pitchFamily="34" charset="0"/>
              <a:buChar char="•"/>
            </a:pPr>
            <a:r>
              <a:rPr lang="de-DE" dirty="0"/>
              <a:t>GPT = </a:t>
            </a:r>
            <a:r>
              <a:rPr lang="en-US" b="0" i="0" dirty="0">
                <a:solidFill>
                  <a:srgbClr val="BDC1C6"/>
                </a:solidFill>
                <a:effectLst/>
                <a:latin typeface="arial" panose="020B0604020202020204" pitchFamily="34" charset="0"/>
              </a:rPr>
              <a:t>Generative Pre-trained Transformer</a:t>
            </a:r>
            <a:endParaRPr lang="en-US" dirty="0"/>
          </a:p>
        </p:txBody>
      </p:sp>
      <p:sp>
        <p:nvSpPr>
          <p:cNvPr id="4" name="Slide Number Placeholder 3"/>
          <p:cNvSpPr>
            <a:spLocks noGrp="1"/>
          </p:cNvSpPr>
          <p:nvPr>
            <p:ph type="sldNum" sz="quarter" idx="5"/>
          </p:nvPr>
        </p:nvSpPr>
        <p:spPr/>
        <p:txBody>
          <a:bodyPr/>
          <a:lstStyle/>
          <a:p>
            <a:fld id="{C1FBE574-05F3-4F6A-A962-024EFDA81647}" type="slidenum">
              <a:rPr lang="en-US" smtClean="0"/>
              <a:t>8</a:t>
            </a:fld>
            <a:endParaRPr lang="en-US"/>
          </a:p>
        </p:txBody>
      </p:sp>
    </p:spTree>
    <p:extLst>
      <p:ext uri="{BB962C8B-B14F-4D97-AF65-F5344CB8AC3E}">
        <p14:creationId xmlns:p14="http://schemas.microsoft.com/office/powerpoint/2010/main" val="409345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02122"/>
                </a:solidFill>
                <a:effectLst/>
                <a:latin typeface="Arial" panose="020B0604020202020204" pitchFamily="34" charset="0"/>
              </a:rPr>
              <a:t>Stanford Institute for Human-Centered Artificial Intelligence's (HAI) Center for Research on Foundation Models (CRFM) created and popularized the term</a:t>
            </a:r>
            <a:r>
              <a:rPr lang="de-DE" b="0" i="0" dirty="0">
                <a:solidFill>
                  <a:srgbClr val="202122"/>
                </a:solidFill>
                <a:effectLst/>
                <a:latin typeface="Arial" panose="020B0604020202020204" pitchFamily="34" charset="0"/>
              </a:rPr>
              <a:t> (https://hai.stanford.edu/news/introducing-center-research-foundation-models-crfm)</a:t>
            </a: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Models </a:t>
            </a:r>
            <a:r>
              <a:rPr lang="de-DE" dirty="0" err="1"/>
              <a:t>pre-trained</a:t>
            </a:r>
            <a:r>
              <a:rPr lang="de-DE" dirty="0"/>
              <a:t> on </a:t>
            </a:r>
            <a:r>
              <a:rPr lang="de-DE" dirty="0" err="1"/>
              <a:t>vast</a:t>
            </a:r>
            <a:r>
              <a:rPr lang="de-DE" dirty="0"/>
              <a:t> </a:t>
            </a:r>
            <a:r>
              <a:rPr lang="de-DE" dirty="0" err="1"/>
              <a:t>amount</a:t>
            </a:r>
            <a:r>
              <a:rPr lang="de-DE" dirty="0"/>
              <a:t> </a:t>
            </a:r>
            <a:r>
              <a:rPr lang="de-DE" dirty="0" err="1"/>
              <a:t>of</a:t>
            </a:r>
            <a:r>
              <a:rPr lang="de-DE" dirty="0"/>
              <a:t> diverse </a:t>
            </a:r>
            <a:r>
              <a:rPr lang="de-DE" dirty="0" err="1"/>
              <a:t>data</a:t>
            </a:r>
            <a:r>
              <a:rPr lang="de-DE" dirty="0"/>
              <a:t> such </a:t>
            </a:r>
            <a:r>
              <a:rPr lang="de-DE" dirty="0" err="1"/>
              <a:t>that</a:t>
            </a:r>
            <a:r>
              <a:rPr lang="de-DE" dirty="0"/>
              <a:t> </a:t>
            </a:r>
            <a:r>
              <a:rPr lang="de-DE" dirty="0" err="1"/>
              <a:t>they</a:t>
            </a:r>
            <a:r>
              <a:rPr lang="de-DE" dirty="0"/>
              <a:t> </a:t>
            </a:r>
            <a:r>
              <a:rPr lang="de-DE" dirty="0" err="1"/>
              <a:t>can</a:t>
            </a:r>
            <a:r>
              <a:rPr lang="de-DE" dirty="0"/>
              <a:t> </a:t>
            </a:r>
            <a:r>
              <a:rPr lang="de-DE" dirty="0" err="1"/>
              <a:t>learn</a:t>
            </a:r>
            <a:r>
              <a:rPr lang="de-DE" dirty="0"/>
              <a:t> </a:t>
            </a:r>
            <a:r>
              <a:rPr lang="de-DE" dirty="0" err="1"/>
              <a:t>how</a:t>
            </a:r>
            <a:r>
              <a:rPr lang="de-DE" dirty="0"/>
              <a:t> a </a:t>
            </a:r>
            <a:r>
              <a:rPr lang="de-DE" dirty="0" err="1"/>
              <a:t>domain</a:t>
            </a:r>
            <a:r>
              <a:rPr lang="de-DE" dirty="0"/>
              <a:t> </a:t>
            </a:r>
            <a:r>
              <a:rPr lang="de-DE" dirty="0" err="1"/>
              <a:t>works</a:t>
            </a:r>
            <a:endParaRPr lang="de-DE" dirty="0"/>
          </a:p>
          <a:p>
            <a:pPr marL="171450" indent="-171450">
              <a:buFont typeface="Arial" panose="020B0604020202020204" pitchFamily="34" charset="0"/>
              <a:buChar char="•"/>
            </a:pPr>
            <a:r>
              <a:rPr lang="de-DE" dirty="0"/>
              <a:t>GPT = </a:t>
            </a:r>
            <a:r>
              <a:rPr lang="en-US" b="0" i="0" dirty="0">
                <a:solidFill>
                  <a:srgbClr val="BDC1C6"/>
                </a:solidFill>
                <a:effectLst/>
                <a:latin typeface="arial" panose="020B0604020202020204" pitchFamily="34" charset="0"/>
              </a:rPr>
              <a:t>Generative Pre-trained Transformer</a:t>
            </a:r>
            <a:endParaRPr lang="en-US" dirty="0"/>
          </a:p>
        </p:txBody>
      </p:sp>
      <p:sp>
        <p:nvSpPr>
          <p:cNvPr id="4" name="Slide Number Placeholder 3"/>
          <p:cNvSpPr>
            <a:spLocks noGrp="1"/>
          </p:cNvSpPr>
          <p:nvPr>
            <p:ph type="sldNum" sz="quarter" idx="5"/>
          </p:nvPr>
        </p:nvSpPr>
        <p:spPr/>
        <p:txBody>
          <a:bodyPr/>
          <a:lstStyle/>
          <a:p>
            <a:fld id="{C1FBE574-05F3-4F6A-A962-024EFDA81647}" type="slidenum">
              <a:rPr lang="en-US" smtClean="0"/>
              <a:t>9</a:t>
            </a:fld>
            <a:endParaRPr lang="en-US"/>
          </a:p>
        </p:txBody>
      </p:sp>
    </p:spTree>
    <p:extLst>
      <p:ext uri="{BB962C8B-B14F-4D97-AF65-F5344CB8AC3E}">
        <p14:creationId xmlns:p14="http://schemas.microsoft.com/office/powerpoint/2010/main" val="174228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202122"/>
                </a:solidFill>
                <a:effectLst/>
                <a:latin typeface="Arial" panose="020B0604020202020204" pitchFamily="34" charset="0"/>
              </a:rPr>
              <a:t>Stanford Institute for Human-Centered Artificial Intelligence's (HAI) Center for Research on Foundation Models (CRFM) created and popularized the term</a:t>
            </a:r>
            <a:r>
              <a:rPr lang="de-DE" b="0" i="0" dirty="0">
                <a:solidFill>
                  <a:srgbClr val="202122"/>
                </a:solidFill>
                <a:effectLst/>
                <a:latin typeface="Arial" panose="020B0604020202020204" pitchFamily="34" charset="0"/>
              </a:rPr>
              <a:t> (https://hai.stanford.edu/news/introducing-center-research-foundation-models-crfm)</a:t>
            </a:r>
            <a:endParaRPr lang="de-D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de-DE" dirty="0"/>
              <a:t>Models </a:t>
            </a:r>
            <a:r>
              <a:rPr lang="de-DE" dirty="0" err="1"/>
              <a:t>pre-trained</a:t>
            </a:r>
            <a:r>
              <a:rPr lang="de-DE" dirty="0"/>
              <a:t> on </a:t>
            </a:r>
            <a:r>
              <a:rPr lang="de-DE" dirty="0" err="1"/>
              <a:t>vast</a:t>
            </a:r>
            <a:r>
              <a:rPr lang="de-DE" dirty="0"/>
              <a:t> </a:t>
            </a:r>
            <a:r>
              <a:rPr lang="de-DE" dirty="0" err="1"/>
              <a:t>amount</a:t>
            </a:r>
            <a:r>
              <a:rPr lang="de-DE" dirty="0"/>
              <a:t> </a:t>
            </a:r>
            <a:r>
              <a:rPr lang="de-DE" dirty="0" err="1"/>
              <a:t>of</a:t>
            </a:r>
            <a:r>
              <a:rPr lang="de-DE" dirty="0"/>
              <a:t> diverse </a:t>
            </a:r>
            <a:r>
              <a:rPr lang="de-DE" dirty="0" err="1"/>
              <a:t>data</a:t>
            </a:r>
            <a:r>
              <a:rPr lang="de-DE" dirty="0"/>
              <a:t> such </a:t>
            </a:r>
            <a:r>
              <a:rPr lang="de-DE" dirty="0" err="1"/>
              <a:t>that</a:t>
            </a:r>
            <a:r>
              <a:rPr lang="de-DE" dirty="0"/>
              <a:t> </a:t>
            </a:r>
            <a:r>
              <a:rPr lang="de-DE" dirty="0" err="1"/>
              <a:t>they</a:t>
            </a:r>
            <a:r>
              <a:rPr lang="de-DE" dirty="0"/>
              <a:t> </a:t>
            </a:r>
            <a:r>
              <a:rPr lang="de-DE" dirty="0" err="1"/>
              <a:t>can</a:t>
            </a:r>
            <a:r>
              <a:rPr lang="de-DE" dirty="0"/>
              <a:t> </a:t>
            </a:r>
            <a:r>
              <a:rPr lang="de-DE" dirty="0" err="1"/>
              <a:t>learn</a:t>
            </a:r>
            <a:r>
              <a:rPr lang="de-DE" dirty="0"/>
              <a:t> </a:t>
            </a:r>
            <a:r>
              <a:rPr lang="de-DE" dirty="0" err="1"/>
              <a:t>how</a:t>
            </a:r>
            <a:r>
              <a:rPr lang="de-DE" dirty="0"/>
              <a:t> a </a:t>
            </a:r>
            <a:r>
              <a:rPr lang="de-DE" dirty="0" err="1"/>
              <a:t>domain</a:t>
            </a:r>
            <a:r>
              <a:rPr lang="de-DE" dirty="0"/>
              <a:t> </a:t>
            </a:r>
            <a:r>
              <a:rPr lang="de-DE" dirty="0" err="1"/>
              <a:t>works</a:t>
            </a:r>
            <a:endParaRPr lang="de-DE" dirty="0"/>
          </a:p>
          <a:p>
            <a:pPr marL="171450" indent="-171450">
              <a:buFont typeface="Arial" panose="020B0604020202020204" pitchFamily="34" charset="0"/>
              <a:buChar char="•"/>
            </a:pPr>
            <a:r>
              <a:rPr lang="de-DE" dirty="0"/>
              <a:t>GPT = </a:t>
            </a:r>
            <a:r>
              <a:rPr lang="en-US" b="0" i="0" dirty="0">
                <a:solidFill>
                  <a:srgbClr val="BDC1C6"/>
                </a:solidFill>
                <a:effectLst/>
                <a:latin typeface="arial" panose="020B0604020202020204" pitchFamily="34" charset="0"/>
              </a:rPr>
              <a:t>Generative Pre-trained Transformer</a:t>
            </a:r>
            <a:endParaRPr lang="en-US" dirty="0"/>
          </a:p>
        </p:txBody>
      </p:sp>
      <p:sp>
        <p:nvSpPr>
          <p:cNvPr id="4" name="Slide Number Placeholder 3"/>
          <p:cNvSpPr>
            <a:spLocks noGrp="1"/>
          </p:cNvSpPr>
          <p:nvPr>
            <p:ph type="sldNum" sz="quarter" idx="5"/>
          </p:nvPr>
        </p:nvSpPr>
        <p:spPr/>
        <p:txBody>
          <a:bodyPr/>
          <a:lstStyle/>
          <a:p>
            <a:fld id="{C1FBE574-05F3-4F6A-A962-024EFDA81647}" type="slidenum">
              <a:rPr lang="en-US" smtClean="0"/>
              <a:t>10</a:t>
            </a:fld>
            <a:endParaRPr lang="en-US"/>
          </a:p>
        </p:txBody>
      </p:sp>
    </p:spTree>
    <p:extLst>
      <p:ext uri="{BB962C8B-B14F-4D97-AF65-F5344CB8AC3E}">
        <p14:creationId xmlns:p14="http://schemas.microsoft.com/office/powerpoint/2010/main" val="1292819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98689-4833-188A-4CB0-794E538F3288}"/>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88EF6409-4C4C-3416-DD2E-FBBE777364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1CBB599D-57D4-75B6-1A58-EDB02AEE19FB}"/>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5" name="Fußzeilenplatzhalter 4">
            <a:extLst>
              <a:ext uri="{FF2B5EF4-FFF2-40B4-BE49-F238E27FC236}">
                <a16:creationId xmlns:a16="http://schemas.microsoft.com/office/drawing/2014/main" id="{2184C23E-26FB-4F82-FF1D-5BEF8C76C02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D65C2190-9C63-BF82-AE8E-C6129DBB1F81}"/>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234547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A1BDC28-5502-9EC5-FEE3-B9FDF860B65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CB87BB75-4D72-D6FB-2294-23104237D3B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A15F01A-CA02-36E8-F59E-46B5A14324C2}"/>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5" name="Fußzeilenplatzhalter 4">
            <a:extLst>
              <a:ext uri="{FF2B5EF4-FFF2-40B4-BE49-F238E27FC236}">
                <a16:creationId xmlns:a16="http://schemas.microsoft.com/office/drawing/2014/main" id="{108F20DC-7789-E08B-E285-85342330CA8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077BAC5-48BD-FBB2-88F4-724982E2CAC3}"/>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3373228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1EAB7EA-5367-F7FE-16D1-60A37FE50229}"/>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3B9FF418-BF09-585C-10A2-F2527B40C58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F9F91C96-D0A0-B928-36E9-121D52871A27}"/>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5" name="Fußzeilenplatzhalter 4">
            <a:extLst>
              <a:ext uri="{FF2B5EF4-FFF2-40B4-BE49-F238E27FC236}">
                <a16:creationId xmlns:a16="http://schemas.microsoft.com/office/drawing/2014/main" id="{4C1F98A8-739A-65A8-D599-4772AF497A4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5C9656C-B073-FE06-4F6D-1E71D14E26AE}"/>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635664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1CF8FC-93A9-7E5F-6076-6FD4DC0FBDB3}"/>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BBCFE56-6BD9-3D85-A588-9AE1D278D0D4}"/>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0661131-79E2-3DF7-89AE-C3BE6C10ADEC}"/>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5" name="Fußzeilenplatzhalter 4">
            <a:extLst>
              <a:ext uri="{FF2B5EF4-FFF2-40B4-BE49-F238E27FC236}">
                <a16:creationId xmlns:a16="http://schemas.microsoft.com/office/drawing/2014/main" id="{4DAF1F17-3562-1514-CCA8-ADA3285C7A1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C748A1E-EEC3-F87C-5DB0-597ADA9B84E5}"/>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3824658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947E4E-D7EE-1E66-EE21-A39120EDFC8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A4202EA3-F86C-E652-0975-C28828A991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7105ECF-8DB4-C927-779A-3F9D35A97B53}"/>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5" name="Fußzeilenplatzhalter 4">
            <a:extLst>
              <a:ext uri="{FF2B5EF4-FFF2-40B4-BE49-F238E27FC236}">
                <a16:creationId xmlns:a16="http://schemas.microsoft.com/office/drawing/2014/main" id="{89CC5E82-EA74-BBB6-A79E-4680FF7B985D}"/>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84A93B9-A086-DD0B-0C06-0A2280F6B5B8}"/>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210213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9345EF-F25D-E950-58FB-D1525877C846}"/>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417462F-623A-551A-D58F-8C3018AFB240}"/>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6CB89676-85A2-108E-F83E-54F95159BA1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234254E6-492B-C6DA-D8BA-0815D420FF95}"/>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6" name="Fußzeilenplatzhalter 5">
            <a:extLst>
              <a:ext uri="{FF2B5EF4-FFF2-40B4-BE49-F238E27FC236}">
                <a16:creationId xmlns:a16="http://schemas.microsoft.com/office/drawing/2014/main" id="{B4A44EDF-6CF9-4D0D-C9C1-DC0D3A08BD9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C6A2DC4F-1975-ED5F-185F-416032A2057C}"/>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1159062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163C1-D4AB-813F-AE25-AD2BAE94CD21}"/>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D27561A9-CD9F-4A7D-DABD-2D046FE12C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36E5517-4ED6-7A1B-9E38-03DE1EE9329B}"/>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7265A188-F85C-A737-3577-2E23AEF2A2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0952EE81-716F-A7CC-CE35-9E03D1E040EA}"/>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A42869E8-C718-BC9A-1404-F4A77D7FEB85}"/>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8" name="Fußzeilenplatzhalter 7">
            <a:extLst>
              <a:ext uri="{FF2B5EF4-FFF2-40B4-BE49-F238E27FC236}">
                <a16:creationId xmlns:a16="http://schemas.microsoft.com/office/drawing/2014/main" id="{C92CD4BF-41CE-E3BE-731C-66298EF333D8}"/>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213B1EEB-BCF0-3526-850B-8BD3433765F4}"/>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1868016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Nur Titel">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BA28CD-2434-4C62-10CF-6834A5D60A3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0332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C3E7D18-B23E-B08F-39F6-61152C57CE12}"/>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3" name="Fußzeilenplatzhalter 2">
            <a:extLst>
              <a:ext uri="{FF2B5EF4-FFF2-40B4-BE49-F238E27FC236}">
                <a16:creationId xmlns:a16="http://schemas.microsoft.com/office/drawing/2014/main" id="{CF98E524-16E4-F650-BFF9-0C1EFB32EDE0}"/>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4A2F3182-DFF5-2B03-32D1-72968C217981}"/>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3068550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D8C8DB-AA28-E2C5-2645-92B29D328F0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FE5CF3DB-13C1-AEDC-816D-57D5DEB87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EA44617-C114-80D7-CA0E-F92A8D041C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5B74802-A6A2-FCBF-2E8A-D63B241B1F3B}"/>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6" name="Fußzeilenplatzhalter 5">
            <a:extLst>
              <a:ext uri="{FF2B5EF4-FFF2-40B4-BE49-F238E27FC236}">
                <a16:creationId xmlns:a16="http://schemas.microsoft.com/office/drawing/2014/main" id="{ED1F03DC-B840-5046-2B54-92643638DEC4}"/>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CB66C34-C073-EF99-CFC3-77DD8CD33C3D}"/>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1893450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D9A112-6319-09D7-8959-B76F9707C696}"/>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BEB0D701-5CCF-9BB9-BA92-2033567252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CB01926-9AB9-D03C-2E8D-74C48E6531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4649F13-778C-16B7-7037-BCD2E47194DA}"/>
              </a:ext>
            </a:extLst>
          </p:cNvPr>
          <p:cNvSpPr>
            <a:spLocks noGrp="1"/>
          </p:cNvSpPr>
          <p:nvPr>
            <p:ph type="dt" sz="half" idx="10"/>
          </p:nvPr>
        </p:nvSpPr>
        <p:spPr/>
        <p:txBody>
          <a:bodyPr/>
          <a:lstStyle/>
          <a:p>
            <a:fld id="{6CE3B605-AAAF-4472-866C-3B98D0154D65}" type="datetimeFigureOut">
              <a:rPr lang="de-DE" smtClean="0"/>
              <a:t>02.02.2024</a:t>
            </a:fld>
            <a:endParaRPr lang="de-DE"/>
          </a:p>
        </p:txBody>
      </p:sp>
      <p:sp>
        <p:nvSpPr>
          <p:cNvPr id="6" name="Fußzeilenplatzhalter 5">
            <a:extLst>
              <a:ext uri="{FF2B5EF4-FFF2-40B4-BE49-F238E27FC236}">
                <a16:creationId xmlns:a16="http://schemas.microsoft.com/office/drawing/2014/main" id="{308582CF-36A3-342C-DA17-2D67DB26C70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6739C00D-A733-76CB-F92F-AD7533FFA109}"/>
              </a:ext>
            </a:extLst>
          </p:cNvPr>
          <p:cNvSpPr>
            <a:spLocks noGrp="1"/>
          </p:cNvSpPr>
          <p:nvPr>
            <p:ph type="sldNum" sz="quarter" idx="12"/>
          </p:nvPr>
        </p:nvSpPr>
        <p:spPr/>
        <p:txBody>
          <a:bodyPr/>
          <a:lstStyle/>
          <a:p>
            <a:fld id="{4F30886C-4095-4285-9AB9-DD6BBAFF61D1}" type="slidenum">
              <a:rPr lang="de-DE" smtClean="0"/>
              <a:t>‹#›</a:t>
            </a:fld>
            <a:endParaRPr lang="de-DE"/>
          </a:p>
        </p:txBody>
      </p:sp>
    </p:spTree>
    <p:extLst>
      <p:ext uri="{BB962C8B-B14F-4D97-AF65-F5344CB8AC3E}">
        <p14:creationId xmlns:p14="http://schemas.microsoft.com/office/powerpoint/2010/main" val="2609748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4E9093C8-652A-0767-E00B-CA71981097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EE99A6D9-30EB-952F-9986-F25E2FDF7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E5CC312E-37C3-E33A-7A0A-59E676B8A3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E3B605-AAAF-4472-866C-3B98D0154D65}" type="datetimeFigureOut">
              <a:rPr lang="de-DE" smtClean="0"/>
              <a:t>02.02.2024</a:t>
            </a:fld>
            <a:endParaRPr lang="de-DE"/>
          </a:p>
        </p:txBody>
      </p:sp>
      <p:sp>
        <p:nvSpPr>
          <p:cNvPr id="5" name="Fußzeilenplatzhalter 4">
            <a:extLst>
              <a:ext uri="{FF2B5EF4-FFF2-40B4-BE49-F238E27FC236}">
                <a16:creationId xmlns:a16="http://schemas.microsoft.com/office/drawing/2014/main" id="{31CD4415-C1F3-41DA-2EA8-79E7118E8D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99A5DF19-00C0-4A28-AE62-DF186F444F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30886C-4095-4285-9AB9-DD6BBAFF61D1}" type="slidenum">
              <a:rPr lang="de-DE" smtClean="0"/>
              <a:t>‹#›</a:t>
            </a:fld>
            <a:endParaRPr lang="de-DE"/>
          </a:p>
        </p:txBody>
      </p:sp>
      <p:sp>
        <p:nvSpPr>
          <p:cNvPr id="8" name="Textfeld 7">
            <a:extLst>
              <a:ext uri="{FF2B5EF4-FFF2-40B4-BE49-F238E27FC236}">
                <a16:creationId xmlns:a16="http://schemas.microsoft.com/office/drawing/2014/main" id="{CF62922D-6677-0F85-E405-1E73B31A9DA0}"/>
              </a:ext>
            </a:extLst>
          </p:cNvPr>
          <p:cNvSpPr txBox="1"/>
          <p:nvPr userDrawn="1">
            <p:extLst>
              <p:ext uri="{1162E1C5-73C7-4A58-AE30-91384D911F3F}">
                <p184:classification xmlns:p184="http://schemas.microsoft.com/office/powerpoint/2018/4/main" val="ftr"/>
              </p:ext>
            </p:extLst>
          </p:nvPr>
        </p:nvSpPr>
        <p:spPr>
          <a:xfrm>
            <a:off x="0" y="6736080"/>
            <a:ext cx="531813" cy="121920"/>
          </a:xfrm>
          <a:prstGeom prst="rect">
            <a:avLst/>
          </a:prstGeom>
        </p:spPr>
        <p:txBody>
          <a:bodyPr horzOverflow="overflow" lIns="0" tIns="0" rIns="0" bIns="0">
            <a:spAutoFit/>
          </a:bodyPr>
          <a:lstStyle/>
          <a:p>
            <a:pPr algn="l"/>
            <a:r>
              <a:rPr lang="en-US" sz="800">
                <a:solidFill>
                  <a:srgbClr val="000000"/>
                </a:solidFill>
                <a:latin typeface="Arial" panose="020B0604020202020204" pitchFamily="34" charset="0"/>
                <a:cs typeface="Arial" panose="020B0604020202020204" pitchFamily="34" charset="0"/>
              </a:rPr>
              <a:t>INTERNAL</a:t>
            </a:r>
          </a:p>
        </p:txBody>
      </p:sp>
    </p:spTree>
    <p:extLst>
      <p:ext uri="{BB962C8B-B14F-4D97-AF65-F5344CB8AC3E}">
        <p14:creationId xmlns:p14="http://schemas.microsoft.com/office/powerpoint/2010/main" val="2596452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hyperlink" Target="https://huggingface.co/spaces/google/sdxl"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6.xml"/><Relationship Id="rId7" Type="http://schemas.openxmlformats.org/officeDocument/2006/relationships/image" Target="../media/image2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11" Type="http://schemas.openxmlformats.org/officeDocument/2006/relationships/hyperlink" Target="https://wayve.ai/thinking/scaling-gaia-1/" TargetMode="External"/><Relationship Id="rId5" Type="http://schemas.openxmlformats.org/officeDocument/2006/relationships/hyperlink" Target="https://arxiv.org/pdf/2108.07258.pdf" TargetMode="External"/><Relationship Id="rId10" Type="http://schemas.openxmlformats.org/officeDocument/2006/relationships/hyperlink" Target="https://www.youtube.com/watch?v=hTd96uExb68&amp;list=PL5ksjZd5b6SI-6MQi6ghoD-GilTPmsQIf&amp;index=7" TargetMode="External"/><Relationship Id="rId4" Type="http://schemas.openxmlformats.org/officeDocument/2006/relationships/notesSlide" Target="../notesSlides/notesSlide9.xml"/><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pdf/2108.07258.pdf"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6.jfif"/><Relationship Id="rId4" Type="http://schemas.openxmlformats.org/officeDocument/2006/relationships/hyperlink" Target="https://huggingface.co/spaces/google/sdxl"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s3-us-west-2.amazonaws.com/openai-assets/research-covers/language-unsupervised/language_understanding_paper.pdf" TargetMode="External"/><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8.png"/><Relationship Id="rId12" Type="http://schemas.openxmlformats.org/officeDocument/2006/relationships/hyperlink" Target="https://s3-us-west-2.amazonaws.com/openai-assets/research-covers/language-unsupervised/language_understanding_paper.pdf" TargetMode="External"/><Relationship Id="rId17" Type="http://schemas.openxmlformats.org/officeDocument/2006/relationships/image" Target="../media/image45.png"/><Relationship Id="rId2" Type="http://schemas.openxmlformats.org/officeDocument/2006/relationships/notesSlide" Target="../notesSlides/notesSlide12.xml"/><Relationship Id="rId16"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3.png"/><Relationship Id="rId10" Type="http://schemas.openxmlformats.org/officeDocument/2006/relationships/image" Target="../media/image41.png"/><Relationship Id="rId4" Type="http://schemas.openxmlformats.org/officeDocument/2006/relationships/image" Target="../media/image28.svg"/><Relationship Id="rId9" Type="http://schemas.openxmlformats.org/officeDocument/2006/relationships/image" Target="../media/image35.svg"/><Relationship Id="rId14" Type="http://schemas.openxmlformats.org/officeDocument/2006/relationships/image" Target="../media/image40.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30.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13.xml"/><Relationship Id="rId16"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hyperlink" Target="https://s3-us-west-2.amazonaws.com/openai-assets/research-covers/language-unsupervised/language_understanding_paper.pdf" TargetMode="External"/><Relationship Id="rId5" Type="http://schemas.openxmlformats.org/officeDocument/2006/relationships/image" Target="../media/image450.png"/><Relationship Id="rId15" Type="http://schemas.openxmlformats.org/officeDocument/2006/relationships/image" Target="../media/image39.png"/><Relationship Id="rId10" Type="http://schemas.openxmlformats.org/officeDocument/2006/relationships/image" Target="../media/image50.png"/><Relationship Id="rId4" Type="http://schemas.openxmlformats.org/officeDocument/2006/relationships/image" Target="../media/image440.png"/><Relationship Id="rId9" Type="http://schemas.openxmlformats.org/officeDocument/2006/relationships/image" Target="../media/image49.png"/><Relationship Id="rId1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hyperlink" Target="https://toloka.ai/promo/large-language-models/"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hyperlink" Target="https://github.com/Zjh-819/LLMDataHub"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hyperlink" Target="https://arxiv.org/pdf/2303.15647.pdf" TargetMode="External"/><Relationship Id="rId4" Type="http://schemas.openxmlformats.org/officeDocument/2006/relationships/image" Target="../media/image400.png"/></Relationships>
</file>

<file path=ppt/slides/_rels/slide17.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7.svg"/><Relationship Id="rId2" Type="http://schemas.openxmlformats.org/officeDocument/2006/relationships/notesSlide" Target="../notesSlides/notesSlide16.xml"/><Relationship Id="rId16"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svg"/><Relationship Id="rId15" Type="http://schemas.openxmlformats.org/officeDocument/2006/relationships/hyperlink" Target="https://arxiv.org/pdf/2303.15647.pdf" TargetMode="External"/><Relationship Id="rId10" Type="http://schemas.openxmlformats.org/officeDocument/2006/relationships/image" Target="../media/image61.sv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svg"/></Relationships>
</file>

<file path=ppt/slides/_rels/slide1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hyperlink" Target="https://blog.langchain.dev/improving-document-retrieval-with-contextual-compression/" TargetMode="External"/><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hyperlink" Target="https://arxiv.org/pdf/2004.04906.pdf" TargetMode="External"/><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hyperlink" Target="https://explodingtopics.com/blog/chatgpt-users" TargetMode="Externa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jfif"/><Relationship Id="rId5" Type="http://schemas.openxmlformats.org/officeDocument/2006/relationships/image" Target="../media/image3.jfif"/><Relationship Id="rId10" Type="http://schemas.openxmlformats.org/officeDocument/2006/relationships/hyperlink" Target="https://huggingface.co/spaces/google/sdxl" TargetMode="External"/><Relationship Id="rId4" Type="http://schemas.openxmlformats.org/officeDocument/2006/relationships/chart" Target="../charts/chart1.xml"/><Relationship Id="rId9" Type="http://schemas.openxmlformats.org/officeDocument/2006/relationships/image" Target="../media/image7.jfif"/></Relationships>
</file>

<file path=ppt/slides/_rels/slide20.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hyperlink" Target="https://arxiv.org/pdf/2212.10156.pdf" TargetMode="Externa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hyperlink" Target="https://arxiv.org/pdf/2212.10156.pdf" TargetMode="External"/><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christianholland/AachenColorPalette/blob/master/data-raw/aachen_colors.csv?plain=1"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arxiv.org/pdf/2206.07682.pdf" TargetMode="External"/><Relationship Id="rId7" Type="http://schemas.openxmlformats.org/officeDocument/2006/relationships/hyperlink" Target="https://explodingtopics.com/blog/chatgpt-users" TargetMode="External"/><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hyperlink" Target="https://arxiv.org/pdf/2203.15556.pdf" TargetMode="Externa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hyperlink" Target="https://explodingtopics.com/blog/chatgpt-user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hyperlink" Target="https://arxiv.org/pdf/2303.08774.pdf" TargetMode="Externa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hyperlink" Target="https://explodingtopics.com/blog/chatgpt-users" TargetMode="External"/><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hyperlink" Target="https://storage.googleapis.com/deepmind-media/gemini/gemini_1_report.pdf" TargetMode="External"/><Relationship Id="rId10" Type="http://schemas.openxmlformats.org/officeDocument/2006/relationships/image" Target="../media/image16.png"/><Relationship Id="rId4" Type="http://schemas.openxmlformats.org/officeDocument/2006/relationships/chart" Target="../charts/chart3.xml"/><Relationship Id="rId9"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hyperlink" Target="https://youtu.be/zjkBMFhNj_g?si=tzbEcmJiV9a6_ZsF&amp;t=254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pdf/2108.07258.pdf"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huggingface.co/spaces/google/sdxl"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1.jf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interior of a futuristic vehicle&#10;&#10;Description automatically generated">
            <a:extLst>
              <a:ext uri="{FF2B5EF4-FFF2-40B4-BE49-F238E27FC236}">
                <a16:creationId xmlns:a16="http://schemas.microsoft.com/office/drawing/2014/main" id="{11FCE131-B3D9-371D-8D5D-D78513B6F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11"/>
            <a:ext cx="6858000" cy="6845521"/>
          </a:xfrm>
          <a:prstGeom prst="rect">
            <a:avLst/>
          </a:prstGeom>
        </p:spPr>
      </p:pic>
      <p:pic>
        <p:nvPicPr>
          <p:cNvPr id="1028" name="Picture 4" descr="Startseite – ika">
            <a:extLst>
              <a:ext uri="{FF2B5EF4-FFF2-40B4-BE49-F238E27FC236}">
                <a16:creationId xmlns:a16="http://schemas.microsoft.com/office/drawing/2014/main" id="{FAD47C26-B2A9-A308-BBEA-17661FB711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376039"/>
            <a:ext cx="2667000" cy="46947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0B5D559-735A-35C4-9094-96513B83096E}"/>
              </a:ext>
            </a:extLst>
          </p:cNvPr>
          <p:cNvSpPr/>
          <p:nvPr/>
        </p:nvSpPr>
        <p:spPr>
          <a:xfrm>
            <a:off x="4778477" y="12479"/>
            <a:ext cx="1425371" cy="6845521"/>
          </a:xfrm>
          <a:prstGeom prst="rect">
            <a:avLst/>
          </a:prstGeom>
          <a:gradFill flip="none" rotWithShape="1">
            <a:gsLst>
              <a:gs pos="0">
                <a:schemeClr val="accent1">
                  <a:lumMod val="5000"/>
                  <a:lumOff val="95000"/>
                  <a:alpha val="0"/>
                </a:schemeClr>
              </a:gs>
              <a:gs pos="5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938924CE-5198-E73D-BA29-38AED4BE528D}"/>
              </a:ext>
            </a:extLst>
          </p:cNvPr>
          <p:cNvSpPr txBox="1">
            <a:spLocks/>
          </p:cNvSpPr>
          <p:nvPr/>
        </p:nvSpPr>
        <p:spPr>
          <a:xfrm>
            <a:off x="89558" y="1179871"/>
            <a:ext cx="5618020" cy="44933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About the Potential of </a:t>
            </a:r>
            <a:br>
              <a:rPr lang="en-US" sz="2800" b="1" dirty="0"/>
            </a:br>
            <a:r>
              <a:rPr lang="en-US" sz="2800" b="1" dirty="0"/>
              <a:t>Large Language Models </a:t>
            </a:r>
            <a:br>
              <a:rPr lang="en-US" sz="2800" b="1" dirty="0"/>
            </a:br>
            <a:r>
              <a:rPr lang="en-US" sz="2800" b="1" dirty="0"/>
              <a:t>in Autonomous Driving</a:t>
            </a:r>
          </a:p>
          <a:p>
            <a:endParaRPr lang="en-US" sz="2800" dirty="0"/>
          </a:p>
          <a:p>
            <a:r>
              <a:rPr lang="en-US" sz="2800" dirty="0"/>
              <a:t>PhD Defense</a:t>
            </a:r>
          </a:p>
          <a:p>
            <a:r>
              <a:rPr lang="en-US" sz="2800" dirty="0"/>
              <a:t>Daniel Bauer</a:t>
            </a:r>
          </a:p>
          <a:p>
            <a:endParaRPr lang="en-US" sz="2800" dirty="0"/>
          </a:p>
          <a:p>
            <a:endParaRPr lang="en-US" sz="2800" dirty="0"/>
          </a:p>
          <a:p>
            <a:endParaRPr lang="en-US" sz="2800" dirty="0"/>
          </a:p>
          <a:p>
            <a:endParaRPr lang="en-US" sz="2800" dirty="0"/>
          </a:p>
          <a:p>
            <a:r>
              <a:rPr lang="en-US" sz="1800" dirty="0"/>
              <a:t>14.02.2024</a:t>
            </a:r>
          </a:p>
        </p:txBody>
      </p:sp>
      <p:sp>
        <p:nvSpPr>
          <p:cNvPr id="10" name="Titel 1">
            <a:extLst>
              <a:ext uri="{FF2B5EF4-FFF2-40B4-BE49-F238E27FC236}">
                <a16:creationId xmlns:a16="http://schemas.microsoft.com/office/drawing/2014/main" id="{3BD1E04C-2E75-9432-A5B6-C68CF9AC49C5}"/>
              </a:ext>
            </a:extLst>
          </p:cNvPr>
          <p:cNvSpPr txBox="1">
            <a:spLocks/>
          </p:cNvSpPr>
          <p:nvPr/>
        </p:nvSpPr>
        <p:spPr>
          <a:xfrm>
            <a:off x="-75440" y="3722380"/>
            <a:ext cx="2356217" cy="35065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2800" dirty="0"/>
          </a:p>
        </p:txBody>
      </p:sp>
      <p:sp>
        <p:nvSpPr>
          <p:cNvPr id="17" name="TextBox 16">
            <a:extLst>
              <a:ext uri="{FF2B5EF4-FFF2-40B4-BE49-F238E27FC236}">
                <a16:creationId xmlns:a16="http://schemas.microsoft.com/office/drawing/2014/main" id="{E23FD249-1862-E25B-3B71-86048AE96607}"/>
              </a:ext>
            </a:extLst>
          </p:cNvPr>
          <p:cNvSpPr txBox="1"/>
          <p:nvPr/>
        </p:nvSpPr>
        <p:spPr>
          <a:xfrm>
            <a:off x="3475657" y="6548143"/>
            <a:ext cx="5958346" cy="338554"/>
          </a:xfrm>
          <a:prstGeom prst="rect">
            <a:avLst/>
          </a:prstGeom>
          <a:noFill/>
        </p:spPr>
        <p:txBody>
          <a:bodyPr wrap="square">
            <a:spAutoFit/>
          </a:bodyPr>
          <a:lstStyle/>
          <a:p>
            <a:r>
              <a:rPr lang="en-US" sz="800" dirty="0">
                <a:hlinkClick r:id="rId5"/>
              </a:rPr>
              <a:t>https://huggingface.co/spaces/google/sdxl</a:t>
            </a:r>
            <a:r>
              <a:rPr lang="en-US" sz="800" dirty="0"/>
              <a:t> </a:t>
            </a:r>
          </a:p>
          <a:p>
            <a:r>
              <a:rPr lang="fr-FR" sz="800" dirty="0"/>
              <a:t>Fast Stable Diffusion XL on TPU v5e</a:t>
            </a:r>
            <a:endParaRPr lang="en-US" sz="800" dirty="0"/>
          </a:p>
        </p:txBody>
      </p:sp>
    </p:spTree>
    <p:extLst>
      <p:ext uri="{BB962C8B-B14F-4D97-AF65-F5344CB8AC3E}">
        <p14:creationId xmlns:p14="http://schemas.microsoft.com/office/powerpoint/2010/main" val="60410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par>
                                <p:cTn id="8" presetID="10" presetClass="entr" presetSubtype="0" fill="hold" grpId="0" nodeType="withEffect" nodePh="1">
                                  <p:stCondLst>
                                    <p:cond delay="1000"/>
                                  </p:stCondLst>
                                  <p:endCondLst>
                                    <p:cond evt="begin" delay="0">
                                      <p:tn val="8"/>
                                    </p:cond>
                                  </p:endCondLst>
                                  <p:iterate type="lt">
                                    <p:tmPct val="10000"/>
                                  </p:iterate>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8C387-AB46-0082-729B-1B47F6BEFA45}"/>
              </a:ext>
            </a:extLst>
          </p:cNvPr>
          <p:cNvSpPr>
            <a:spLocks noGrp="1"/>
          </p:cNvSpPr>
          <p:nvPr>
            <p:ph type="title"/>
          </p:nvPr>
        </p:nvSpPr>
        <p:spPr>
          <a:xfrm>
            <a:off x="163497" y="169818"/>
            <a:ext cx="10515600" cy="513764"/>
          </a:xfrm>
        </p:spPr>
        <p:txBody>
          <a:bodyPr>
            <a:normAutofit/>
          </a:bodyPr>
          <a:lstStyle/>
          <a:p>
            <a:r>
              <a:rPr lang="en-US" sz="2800" dirty="0"/>
              <a:t>Foundation Models</a:t>
            </a:r>
          </a:p>
        </p:txBody>
      </p:sp>
      <p:sp>
        <p:nvSpPr>
          <p:cNvPr id="3" name="Rechteck 2">
            <a:extLst>
              <a:ext uri="{FF2B5EF4-FFF2-40B4-BE49-F238E27FC236}">
                <a16:creationId xmlns:a16="http://schemas.microsoft.com/office/drawing/2014/main" id="{71AD3208-99FD-46FC-EDFA-8D8CD0CD2362}"/>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906381-F3A0-6F6F-DC64-5D88F1514F1F}"/>
              </a:ext>
            </a:extLst>
          </p:cNvPr>
          <p:cNvSpPr txBox="1"/>
          <p:nvPr/>
        </p:nvSpPr>
        <p:spPr>
          <a:xfrm>
            <a:off x="163496" y="806599"/>
            <a:ext cx="11768860" cy="1754326"/>
          </a:xfrm>
          <a:prstGeom prst="rect">
            <a:avLst/>
          </a:prstGeom>
          <a:noFill/>
        </p:spPr>
        <p:txBody>
          <a:bodyPr wrap="square">
            <a:spAutoFit/>
          </a:bodyPr>
          <a:lstStyle/>
          <a:p>
            <a:r>
              <a:rPr lang="en-US" b="1" i="0" dirty="0">
                <a:effectLst/>
                <a:latin typeface="Calibri Body"/>
              </a:rPr>
              <a:t>Definition</a:t>
            </a:r>
            <a:r>
              <a:rPr lang="en-US" b="0" i="0" dirty="0">
                <a:solidFill>
                  <a:srgbClr val="202122"/>
                </a:solidFill>
                <a:effectLst/>
                <a:latin typeface="Calibri Body"/>
              </a:rPr>
              <a:t> </a:t>
            </a:r>
          </a:p>
          <a:p>
            <a:r>
              <a:rPr lang="en-US" b="0" i="0" dirty="0">
                <a:solidFill>
                  <a:srgbClr val="202122"/>
                </a:solidFill>
                <a:effectLst/>
                <a:latin typeface="Calibri Body"/>
              </a:rPr>
              <a:t>by </a:t>
            </a:r>
            <a:r>
              <a:rPr lang="en-US" dirty="0">
                <a:solidFill>
                  <a:srgbClr val="202122"/>
                </a:solidFill>
                <a:latin typeface="Calibri Body"/>
              </a:rPr>
              <a:t>Stanford University’s </a:t>
            </a:r>
            <a:r>
              <a:rPr lang="en-US" b="0" i="0" dirty="0">
                <a:solidFill>
                  <a:srgbClr val="202122"/>
                </a:solidFill>
                <a:effectLst/>
                <a:latin typeface="Calibri Body"/>
              </a:rPr>
              <a:t>Center for Research on Foundation Models (CRFM) in August 2021</a:t>
            </a:r>
          </a:p>
          <a:p>
            <a:endParaRPr lang="en-US" b="0" i="0" dirty="0">
              <a:solidFill>
                <a:srgbClr val="202122"/>
              </a:solidFill>
              <a:effectLst/>
              <a:latin typeface="Calibri Body"/>
            </a:endParaRPr>
          </a:p>
          <a:p>
            <a:r>
              <a:rPr lang="en-US" dirty="0">
                <a:solidFill>
                  <a:srgbClr val="202122"/>
                </a:solidFill>
                <a:latin typeface="Calibri Body"/>
              </a:rPr>
              <a:t>“A foundation model is any model that is trained on broad data (generally using self-supervision at scale) that can be adapted (e.g., fine-tuned) to a wide range of downstream tasks…”</a:t>
            </a:r>
            <a:r>
              <a:rPr lang="de-DE" dirty="0">
                <a:solidFill>
                  <a:srgbClr val="202122"/>
                </a:solidFill>
                <a:latin typeface="Calibri Body"/>
              </a:rPr>
              <a:t> </a:t>
            </a:r>
            <a:r>
              <a:rPr lang="de-DE" sz="800" b="0" i="0" dirty="0">
                <a:solidFill>
                  <a:srgbClr val="202122"/>
                </a:solidFill>
                <a:effectLst/>
                <a:latin typeface="Calibri Body"/>
                <a:hlinkClick r:id="rId5"/>
              </a:rPr>
              <a:t>https://arxiv.org/pdf/2108.07258.pdf</a:t>
            </a:r>
            <a:endParaRPr lang="de-DE" sz="800" b="0" i="0" dirty="0">
              <a:solidFill>
                <a:srgbClr val="202122"/>
              </a:solidFill>
              <a:effectLst/>
              <a:latin typeface="Calibri Body"/>
            </a:endParaRPr>
          </a:p>
          <a:p>
            <a:endParaRPr lang="en-US" dirty="0">
              <a:latin typeface="Calibri Body"/>
            </a:endParaRPr>
          </a:p>
        </p:txBody>
      </p:sp>
      <p:pic>
        <p:nvPicPr>
          <p:cNvPr id="15" name="Picture 14">
            <a:extLst>
              <a:ext uri="{FF2B5EF4-FFF2-40B4-BE49-F238E27FC236}">
                <a16:creationId xmlns:a16="http://schemas.microsoft.com/office/drawing/2014/main" id="{C0D4F469-9F36-4DAD-10FF-DE155D3A9A36}"/>
              </a:ext>
            </a:extLst>
          </p:cNvPr>
          <p:cNvPicPr>
            <a:picLocks noChangeAspect="1"/>
          </p:cNvPicPr>
          <p:nvPr/>
        </p:nvPicPr>
        <p:blipFill>
          <a:blip r:embed="rId6"/>
          <a:stretch>
            <a:fillRect/>
          </a:stretch>
        </p:blipFill>
        <p:spPr>
          <a:xfrm>
            <a:off x="1614922" y="4880034"/>
            <a:ext cx="3149383" cy="1754776"/>
          </a:xfrm>
          <a:prstGeom prst="rect">
            <a:avLst/>
          </a:prstGeom>
        </p:spPr>
      </p:pic>
      <p:pic>
        <p:nvPicPr>
          <p:cNvPr id="17" name="Picture 16">
            <a:extLst>
              <a:ext uri="{FF2B5EF4-FFF2-40B4-BE49-F238E27FC236}">
                <a16:creationId xmlns:a16="http://schemas.microsoft.com/office/drawing/2014/main" id="{E4956E55-F9ED-C05A-F200-ED1C62520112}"/>
              </a:ext>
            </a:extLst>
          </p:cNvPr>
          <p:cNvPicPr>
            <a:picLocks noChangeAspect="1"/>
          </p:cNvPicPr>
          <p:nvPr/>
        </p:nvPicPr>
        <p:blipFill>
          <a:blip r:embed="rId7"/>
          <a:stretch>
            <a:fillRect/>
          </a:stretch>
        </p:blipFill>
        <p:spPr>
          <a:xfrm>
            <a:off x="5458456" y="4880034"/>
            <a:ext cx="3149383" cy="1754776"/>
          </a:xfrm>
          <a:prstGeom prst="rect">
            <a:avLst/>
          </a:prstGeom>
        </p:spPr>
      </p:pic>
      <p:pic>
        <p:nvPicPr>
          <p:cNvPr id="19" name="Picture 18">
            <a:extLst>
              <a:ext uri="{FF2B5EF4-FFF2-40B4-BE49-F238E27FC236}">
                <a16:creationId xmlns:a16="http://schemas.microsoft.com/office/drawing/2014/main" id="{DEFE25A5-1574-8F07-05B3-70049F7939DB}"/>
              </a:ext>
            </a:extLst>
          </p:cNvPr>
          <p:cNvPicPr>
            <a:picLocks noChangeAspect="1"/>
          </p:cNvPicPr>
          <p:nvPr/>
        </p:nvPicPr>
        <p:blipFill>
          <a:blip r:embed="rId8"/>
          <a:stretch>
            <a:fillRect/>
          </a:stretch>
        </p:blipFill>
        <p:spPr>
          <a:xfrm>
            <a:off x="8710671" y="4869422"/>
            <a:ext cx="3149383" cy="1755915"/>
          </a:xfrm>
          <a:prstGeom prst="rect">
            <a:avLst/>
          </a:prstGeom>
        </p:spPr>
      </p:pic>
      <p:graphicFrame>
        <p:nvGraphicFramePr>
          <p:cNvPr id="20" name="Table 20">
            <a:extLst>
              <a:ext uri="{FF2B5EF4-FFF2-40B4-BE49-F238E27FC236}">
                <a16:creationId xmlns:a16="http://schemas.microsoft.com/office/drawing/2014/main" id="{5D7377AF-8EA0-E7C0-EAB1-38A90373784B}"/>
              </a:ext>
            </a:extLst>
          </p:cNvPr>
          <p:cNvGraphicFramePr>
            <a:graphicFrameLocks noGrp="1"/>
          </p:cNvGraphicFramePr>
          <p:nvPr>
            <p:extLst>
              <p:ext uri="{D42A27DB-BD31-4B8C-83A1-F6EECF244321}">
                <p14:modId xmlns:p14="http://schemas.microsoft.com/office/powerpoint/2010/main" val="2314990657"/>
              </p:ext>
            </p:extLst>
          </p:nvPr>
        </p:nvGraphicFramePr>
        <p:xfrm>
          <a:off x="163496" y="2418080"/>
          <a:ext cx="9410060" cy="2021840"/>
        </p:xfrm>
        <a:graphic>
          <a:graphicData uri="http://schemas.openxmlformats.org/drawingml/2006/table">
            <a:tbl>
              <a:tblPr firstRow="1" bandRow="1">
                <a:tableStyleId>{2D5ABB26-0587-4C30-8999-92F81FD0307C}</a:tableStyleId>
              </a:tblPr>
              <a:tblGrid>
                <a:gridCol w="2125270">
                  <a:extLst>
                    <a:ext uri="{9D8B030D-6E8A-4147-A177-3AD203B41FA5}">
                      <a16:colId xmlns:a16="http://schemas.microsoft.com/office/drawing/2014/main" val="3494492095"/>
                    </a:ext>
                  </a:extLst>
                </a:gridCol>
                <a:gridCol w="7284790">
                  <a:extLst>
                    <a:ext uri="{9D8B030D-6E8A-4147-A177-3AD203B41FA5}">
                      <a16:colId xmlns:a16="http://schemas.microsoft.com/office/drawing/2014/main" val="3324782238"/>
                    </a:ext>
                  </a:extLst>
                </a:gridCol>
              </a:tblGrid>
              <a:tr h="370840">
                <a:tc>
                  <a:txBody>
                    <a:bodyPr/>
                    <a:lstStyle/>
                    <a:p>
                      <a:r>
                        <a:rPr lang="de-DE" sz="1800" b="1" kern="1200" dirty="0">
                          <a:solidFill>
                            <a:schemeClr val="tx1"/>
                          </a:solidFill>
                          <a:latin typeface="+mn-lt"/>
                          <a:ea typeface="+mn-ea"/>
                          <a:cs typeface="+mn-cs"/>
                        </a:rPr>
                        <a:t>Domain</a:t>
                      </a:r>
                      <a:endParaRPr lang="en-US" sz="1800" b="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r>
                        <a:rPr lang="de-DE" b="1" dirty="0">
                          <a:solidFill>
                            <a:schemeClr val="tx1"/>
                          </a:solidFill>
                        </a:rPr>
                        <a:t>Information</a:t>
                      </a:r>
                      <a:endParaRPr lang="en-US" b="1" dirty="0">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0076108"/>
                  </a:ext>
                </a:extLst>
              </a:tr>
              <a:tr h="370840">
                <a:tc>
                  <a:txBody>
                    <a:bodyPr/>
                    <a:lstStyle/>
                    <a:p>
                      <a:r>
                        <a:rPr lang="de-DE" sz="1800" kern="1200" dirty="0">
                          <a:solidFill>
                            <a:schemeClr val="tx1"/>
                          </a:solidFill>
                          <a:latin typeface="+mn-lt"/>
                          <a:ea typeface="+mn-ea"/>
                          <a:cs typeface="+mn-cs"/>
                        </a:rPr>
                        <a:t>Image</a:t>
                      </a:r>
                      <a:endParaRPr lang="en-US" sz="1800"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principles, physics, functional utilization,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74494091"/>
                  </a:ext>
                </a:extLst>
              </a:tr>
              <a:tr h="370840">
                <a:tc>
                  <a:txBody>
                    <a:bodyPr/>
                    <a:lstStyle/>
                    <a:p>
                      <a:r>
                        <a:rPr lang="de-DE" sz="1800" kern="1200" dirty="0">
                          <a:solidFill>
                            <a:schemeClr val="tx1"/>
                          </a:solidFill>
                          <a:latin typeface="+mn-lt"/>
                          <a:ea typeface="+mn-ea"/>
                          <a:cs typeface="+mn-cs"/>
                        </a:rPr>
                        <a:t>Video</a:t>
                      </a:r>
                      <a:endParaRPr 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principles, physics, functional utilization,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813378953"/>
                  </a:ext>
                </a:extLst>
              </a:tr>
              <a:tr h="370840">
                <a:tc>
                  <a:txBody>
                    <a:bodyPr/>
                    <a:lstStyle/>
                    <a:p>
                      <a:r>
                        <a:rPr lang="de-DE" sz="1800" kern="1200" dirty="0">
                          <a:solidFill>
                            <a:schemeClr val="tx1"/>
                          </a:solidFill>
                          <a:latin typeface="+mn-lt"/>
                          <a:ea typeface="+mn-ea"/>
                          <a:cs typeface="+mn-cs"/>
                        </a:rPr>
                        <a:t>Language</a:t>
                      </a:r>
                      <a:endParaRPr 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grammar, reasoning, knowledge, …</a:t>
                      </a:r>
                    </a:p>
                  </a:txBody>
                  <a:tcPr/>
                </a:tc>
                <a:extLst>
                  <a:ext uri="{0D108BD9-81ED-4DB2-BD59-A6C34878D82A}">
                    <a16:rowId xmlns:a16="http://schemas.microsoft.com/office/drawing/2014/main" val="2802849910"/>
                  </a:ext>
                </a:extLst>
              </a:tr>
            </a:tbl>
          </a:graphicData>
        </a:graphic>
      </p:graphicFrame>
      <p:pic>
        <p:nvPicPr>
          <p:cNvPr id="4" name="GAIA-1 Reactive behaviour">
            <a:hlinkClick r:id="" action="ppaction://media"/>
            <a:extLst>
              <a:ext uri="{FF2B5EF4-FFF2-40B4-BE49-F238E27FC236}">
                <a16:creationId xmlns:a16="http://schemas.microsoft.com/office/drawing/2014/main" id="{8B3DF74F-1BBF-D2D6-6E6B-B3EE7638AD25}"/>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955069" y="1579551"/>
            <a:ext cx="3926722" cy="2208781"/>
          </a:xfrm>
          <a:prstGeom prst="rect">
            <a:avLst/>
          </a:prstGeom>
        </p:spPr>
      </p:pic>
      <p:sp>
        <p:nvSpPr>
          <p:cNvPr id="5" name="TextBox 4">
            <a:extLst>
              <a:ext uri="{FF2B5EF4-FFF2-40B4-BE49-F238E27FC236}">
                <a16:creationId xmlns:a16="http://schemas.microsoft.com/office/drawing/2014/main" id="{EDA474FB-11E1-8AEE-39A6-A284A7E8D92A}"/>
              </a:ext>
            </a:extLst>
          </p:cNvPr>
          <p:cNvSpPr txBox="1"/>
          <p:nvPr/>
        </p:nvSpPr>
        <p:spPr>
          <a:xfrm>
            <a:off x="6826978" y="3788332"/>
            <a:ext cx="6125496" cy="1446550"/>
          </a:xfrm>
          <a:prstGeom prst="rect">
            <a:avLst/>
          </a:prstGeom>
          <a:noFill/>
        </p:spPr>
        <p:txBody>
          <a:bodyPr wrap="square">
            <a:spAutoFit/>
          </a:bodyPr>
          <a:lstStyle/>
          <a:p>
            <a:r>
              <a:rPr lang="en-US" sz="800" b="0" i="0" dirty="0">
                <a:effectLst/>
                <a:latin typeface="Roboto" panose="02000000000000000000" pitchFamily="2" charset="0"/>
                <a:hlinkClick r:id="rId10"/>
              </a:rPr>
              <a:t>https://www.youtube.com/watch?v=hTd96uExb68&amp;list=PL5ksjZd5b6SI-6MQi6ghoD-GilTPmsQIf&amp;index=7</a:t>
            </a:r>
            <a:endParaRPr lang="en-US" sz="800" b="0" i="0" dirty="0">
              <a:effectLst/>
              <a:latin typeface="Roboto" panose="02000000000000000000" pitchFamily="2" charset="0"/>
            </a:endParaRPr>
          </a:p>
          <a:p>
            <a:r>
              <a:rPr lang="en-US" sz="800" b="0" i="0" dirty="0">
                <a:effectLst/>
                <a:latin typeface="Roboto" panose="02000000000000000000" pitchFamily="2" charset="0"/>
                <a:hlinkClick r:id="rId11"/>
              </a:rPr>
              <a:t>https://wayve.ai/thinking/scaling-gaia-1/</a:t>
            </a:r>
            <a:endParaRPr lang="en-US" sz="800" b="0" i="0" dirty="0">
              <a:effectLst/>
              <a:latin typeface="Roboto" panose="02000000000000000000" pitchFamily="2" charset="0"/>
            </a:endParaRPr>
          </a:p>
          <a:p>
            <a:r>
              <a:rPr lang="en-US" b="0" i="0" dirty="0">
                <a:effectLst/>
                <a:latin typeface="Roboto" panose="02000000000000000000" pitchFamily="2" charset="0"/>
              </a:rPr>
              <a:t>Here, we force our vehicle to drive toward the right and into close proximity with another vehicle. We see that the other vehicle reacts appropriately and correctly attempts to avoid crashing into us</a:t>
            </a:r>
            <a:endParaRPr lang="en-US" dirty="0"/>
          </a:p>
        </p:txBody>
      </p:sp>
    </p:spTree>
    <p:extLst>
      <p:ext uri="{BB962C8B-B14F-4D97-AF65-F5344CB8AC3E}">
        <p14:creationId xmlns:p14="http://schemas.microsoft.com/office/powerpoint/2010/main" val="309252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8C387-AB46-0082-729B-1B47F6BEFA45}"/>
              </a:ext>
            </a:extLst>
          </p:cNvPr>
          <p:cNvSpPr>
            <a:spLocks noGrp="1"/>
          </p:cNvSpPr>
          <p:nvPr>
            <p:ph type="title"/>
          </p:nvPr>
        </p:nvSpPr>
        <p:spPr>
          <a:xfrm>
            <a:off x="163497" y="169818"/>
            <a:ext cx="10515600" cy="513764"/>
          </a:xfrm>
        </p:spPr>
        <p:txBody>
          <a:bodyPr>
            <a:normAutofit/>
          </a:bodyPr>
          <a:lstStyle/>
          <a:p>
            <a:r>
              <a:rPr lang="en-US" sz="2800" dirty="0"/>
              <a:t>Foundation Models</a:t>
            </a:r>
          </a:p>
        </p:txBody>
      </p:sp>
      <p:sp>
        <p:nvSpPr>
          <p:cNvPr id="3" name="Rechteck 2">
            <a:extLst>
              <a:ext uri="{FF2B5EF4-FFF2-40B4-BE49-F238E27FC236}">
                <a16:creationId xmlns:a16="http://schemas.microsoft.com/office/drawing/2014/main" id="{71AD3208-99FD-46FC-EDFA-8D8CD0CD2362}"/>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906381-F3A0-6F6F-DC64-5D88F1514F1F}"/>
              </a:ext>
            </a:extLst>
          </p:cNvPr>
          <p:cNvSpPr txBox="1"/>
          <p:nvPr/>
        </p:nvSpPr>
        <p:spPr>
          <a:xfrm>
            <a:off x="163496" y="806599"/>
            <a:ext cx="11768860" cy="1754326"/>
          </a:xfrm>
          <a:prstGeom prst="rect">
            <a:avLst/>
          </a:prstGeom>
          <a:noFill/>
        </p:spPr>
        <p:txBody>
          <a:bodyPr wrap="square">
            <a:spAutoFit/>
          </a:bodyPr>
          <a:lstStyle/>
          <a:p>
            <a:r>
              <a:rPr lang="en-US" b="1" i="0" dirty="0">
                <a:effectLst/>
                <a:latin typeface="Calibri Body"/>
              </a:rPr>
              <a:t>Definition</a:t>
            </a:r>
            <a:r>
              <a:rPr lang="en-US" b="0" i="0" dirty="0">
                <a:solidFill>
                  <a:srgbClr val="202122"/>
                </a:solidFill>
                <a:effectLst/>
                <a:latin typeface="Calibri Body"/>
              </a:rPr>
              <a:t> </a:t>
            </a:r>
          </a:p>
          <a:p>
            <a:r>
              <a:rPr lang="en-US" b="0" i="0" dirty="0">
                <a:solidFill>
                  <a:srgbClr val="202122"/>
                </a:solidFill>
                <a:effectLst/>
                <a:latin typeface="Calibri Body"/>
              </a:rPr>
              <a:t>by </a:t>
            </a:r>
            <a:r>
              <a:rPr lang="en-US" dirty="0">
                <a:solidFill>
                  <a:srgbClr val="202122"/>
                </a:solidFill>
                <a:latin typeface="Calibri Body"/>
              </a:rPr>
              <a:t>Stanford University’s </a:t>
            </a:r>
            <a:r>
              <a:rPr lang="en-US" b="0" i="0" dirty="0">
                <a:solidFill>
                  <a:srgbClr val="202122"/>
                </a:solidFill>
                <a:effectLst/>
                <a:latin typeface="Calibri Body"/>
              </a:rPr>
              <a:t>Center for Research on Foundation Models (CRFM) in August 2021</a:t>
            </a:r>
          </a:p>
          <a:p>
            <a:endParaRPr lang="en-US" b="0" i="0" dirty="0">
              <a:solidFill>
                <a:srgbClr val="202122"/>
              </a:solidFill>
              <a:effectLst/>
              <a:latin typeface="Calibri Body"/>
            </a:endParaRPr>
          </a:p>
          <a:p>
            <a:r>
              <a:rPr lang="en-US" dirty="0">
                <a:solidFill>
                  <a:srgbClr val="202122"/>
                </a:solidFill>
                <a:latin typeface="Calibri Body"/>
              </a:rPr>
              <a:t>“A foundation model is any model that is trained on broad data (generally using self-supervision at scale) that can be adapted (e.g., fine-tuned) to a wide range of downstream tasks…”</a:t>
            </a:r>
            <a:r>
              <a:rPr lang="de-DE" dirty="0">
                <a:solidFill>
                  <a:srgbClr val="202122"/>
                </a:solidFill>
                <a:latin typeface="Calibri Body"/>
              </a:rPr>
              <a:t> </a:t>
            </a:r>
            <a:r>
              <a:rPr lang="de-DE" sz="800" b="0" i="0" dirty="0">
                <a:solidFill>
                  <a:srgbClr val="202122"/>
                </a:solidFill>
                <a:effectLst/>
                <a:latin typeface="Calibri Body"/>
                <a:hlinkClick r:id="rId3"/>
              </a:rPr>
              <a:t>https://arxiv.org/pdf/2108.07258.pdf</a:t>
            </a:r>
            <a:endParaRPr lang="de-DE" sz="800" b="0" i="0" dirty="0">
              <a:solidFill>
                <a:srgbClr val="202122"/>
              </a:solidFill>
              <a:effectLst/>
              <a:latin typeface="Calibri Body"/>
            </a:endParaRPr>
          </a:p>
          <a:p>
            <a:endParaRPr lang="en-US" dirty="0">
              <a:latin typeface="Calibri Body"/>
            </a:endParaRPr>
          </a:p>
        </p:txBody>
      </p:sp>
      <p:graphicFrame>
        <p:nvGraphicFramePr>
          <p:cNvPr id="20" name="Table 20">
            <a:extLst>
              <a:ext uri="{FF2B5EF4-FFF2-40B4-BE49-F238E27FC236}">
                <a16:creationId xmlns:a16="http://schemas.microsoft.com/office/drawing/2014/main" id="{5D7377AF-8EA0-E7C0-EAB1-38A90373784B}"/>
              </a:ext>
            </a:extLst>
          </p:cNvPr>
          <p:cNvGraphicFramePr>
            <a:graphicFrameLocks noGrp="1"/>
          </p:cNvGraphicFramePr>
          <p:nvPr/>
        </p:nvGraphicFramePr>
        <p:xfrm>
          <a:off x="163496" y="2418080"/>
          <a:ext cx="9410060" cy="2021840"/>
        </p:xfrm>
        <a:graphic>
          <a:graphicData uri="http://schemas.openxmlformats.org/drawingml/2006/table">
            <a:tbl>
              <a:tblPr firstRow="1" bandRow="1">
                <a:tableStyleId>{2D5ABB26-0587-4C30-8999-92F81FD0307C}</a:tableStyleId>
              </a:tblPr>
              <a:tblGrid>
                <a:gridCol w="2125270">
                  <a:extLst>
                    <a:ext uri="{9D8B030D-6E8A-4147-A177-3AD203B41FA5}">
                      <a16:colId xmlns:a16="http://schemas.microsoft.com/office/drawing/2014/main" val="3494492095"/>
                    </a:ext>
                  </a:extLst>
                </a:gridCol>
                <a:gridCol w="7284790">
                  <a:extLst>
                    <a:ext uri="{9D8B030D-6E8A-4147-A177-3AD203B41FA5}">
                      <a16:colId xmlns:a16="http://schemas.microsoft.com/office/drawing/2014/main" val="3324782238"/>
                    </a:ext>
                  </a:extLst>
                </a:gridCol>
              </a:tblGrid>
              <a:tr h="370840">
                <a:tc>
                  <a:txBody>
                    <a:bodyPr/>
                    <a:lstStyle/>
                    <a:p>
                      <a:r>
                        <a:rPr lang="de-DE" sz="1800" b="1" kern="1200" dirty="0">
                          <a:solidFill>
                            <a:schemeClr val="tx1"/>
                          </a:solidFill>
                          <a:latin typeface="+mn-lt"/>
                          <a:ea typeface="+mn-ea"/>
                          <a:cs typeface="+mn-cs"/>
                        </a:rPr>
                        <a:t>Domain</a:t>
                      </a:r>
                      <a:endParaRPr lang="en-US" sz="1800" b="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r>
                        <a:rPr lang="de-DE" b="1" dirty="0">
                          <a:solidFill>
                            <a:schemeClr val="tx1"/>
                          </a:solidFill>
                        </a:rPr>
                        <a:t>Information</a:t>
                      </a:r>
                      <a:endParaRPr lang="en-US" b="1" dirty="0">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0076108"/>
                  </a:ext>
                </a:extLst>
              </a:tr>
              <a:tr h="370840">
                <a:tc>
                  <a:txBody>
                    <a:bodyPr/>
                    <a:lstStyle/>
                    <a:p>
                      <a:r>
                        <a:rPr lang="de-DE" sz="1800" kern="1200" dirty="0">
                          <a:solidFill>
                            <a:schemeClr val="tx1"/>
                          </a:solidFill>
                          <a:latin typeface="+mn-lt"/>
                          <a:ea typeface="+mn-ea"/>
                          <a:cs typeface="+mn-cs"/>
                        </a:rPr>
                        <a:t>Image</a:t>
                      </a:r>
                      <a:endParaRPr lang="en-US" sz="1800" kern="1200" dirty="0">
                        <a:solidFill>
                          <a:schemeClr val="tx1"/>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principles, physics, functional utilization,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74494091"/>
                  </a:ext>
                </a:extLst>
              </a:tr>
              <a:tr h="614116">
                <a:tc>
                  <a:txBody>
                    <a:bodyPr/>
                    <a:lstStyle/>
                    <a:p>
                      <a:r>
                        <a:rPr lang="de-DE" sz="1800" kern="1200" dirty="0">
                          <a:solidFill>
                            <a:schemeClr val="tx1"/>
                          </a:solidFill>
                          <a:latin typeface="+mn-lt"/>
                          <a:ea typeface="+mn-ea"/>
                          <a:cs typeface="+mn-cs"/>
                        </a:rPr>
                        <a:t>Video</a:t>
                      </a:r>
                      <a:endParaRPr 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principles, physics, functional utilization,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813378953"/>
                  </a:ext>
                </a:extLst>
              </a:tr>
              <a:tr h="370840">
                <a:tc>
                  <a:txBody>
                    <a:bodyPr/>
                    <a:lstStyle/>
                    <a:p>
                      <a:r>
                        <a:rPr lang="de-DE" sz="1800" kern="1200" dirty="0">
                          <a:solidFill>
                            <a:schemeClr val="tx1"/>
                          </a:solidFill>
                          <a:latin typeface="+mn-lt"/>
                          <a:ea typeface="+mn-ea"/>
                          <a:cs typeface="+mn-cs"/>
                        </a:rPr>
                        <a:t>Language</a:t>
                      </a:r>
                      <a:endParaRPr 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grammar, reasoning, knowledge, …</a:t>
                      </a:r>
                    </a:p>
                  </a:txBody>
                  <a:tcPr/>
                </a:tc>
                <a:extLst>
                  <a:ext uri="{0D108BD9-81ED-4DB2-BD59-A6C34878D82A}">
                    <a16:rowId xmlns:a16="http://schemas.microsoft.com/office/drawing/2014/main" val="2802849910"/>
                  </a:ext>
                </a:extLst>
              </a:tr>
            </a:tbl>
          </a:graphicData>
        </a:graphic>
      </p:graphicFrame>
      <p:sp>
        <p:nvSpPr>
          <p:cNvPr id="5" name="Rectangle 4">
            <a:extLst>
              <a:ext uri="{FF2B5EF4-FFF2-40B4-BE49-F238E27FC236}">
                <a16:creationId xmlns:a16="http://schemas.microsoft.com/office/drawing/2014/main" id="{381D8D0B-C69F-D834-5AAF-994D40CE042B}"/>
              </a:ext>
            </a:extLst>
          </p:cNvPr>
          <p:cNvSpPr/>
          <p:nvPr/>
        </p:nvSpPr>
        <p:spPr>
          <a:xfrm>
            <a:off x="2901547" y="5109371"/>
            <a:ext cx="2941438" cy="1032342"/>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549F"/>
                </a:solidFill>
              </a:rPr>
              <a:t>Stable</a:t>
            </a:r>
            <a:r>
              <a:rPr lang="de-DE" b="1" dirty="0">
                <a:solidFill>
                  <a:srgbClr val="00549F"/>
                </a:solidFill>
              </a:rPr>
              <a:t> Diffusion XL</a:t>
            </a:r>
          </a:p>
          <a:p>
            <a:pPr algn="ctr"/>
            <a:r>
              <a:rPr lang="en-US" sz="800" b="1" dirty="0">
                <a:solidFill>
                  <a:srgbClr val="00549F"/>
                </a:solidFill>
                <a:hlinkClick r:id="rId4"/>
              </a:rPr>
              <a:t>https://huggingface.co/spaces/google/sdxl</a:t>
            </a:r>
            <a:endParaRPr lang="en-US" sz="800" b="1" dirty="0">
              <a:solidFill>
                <a:srgbClr val="00549F"/>
              </a:solidFill>
            </a:endParaRPr>
          </a:p>
        </p:txBody>
      </p:sp>
      <p:sp>
        <p:nvSpPr>
          <p:cNvPr id="8" name="Rectangle 7">
            <a:extLst>
              <a:ext uri="{FF2B5EF4-FFF2-40B4-BE49-F238E27FC236}">
                <a16:creationId xmlns:a16="http://schemas.microsoft.com/office/drawing/2014/main" id="{5AC7C311-26E7-CB54-EBBE-9DC3691F16CF}"/>
              </a:ext>
            </a:extLst>
          </p:cNvPr>
          <p:cNvSpPr/>
          <p:nvPr/>
        </p:nvSpPr>
        <p:spPr>
          <a:xfrm>
            <a:off x="269665" y="4888089"/>
            <a:ext cx="2120124" cy="1473606"/>
          </a:xfrm>
          <a:prstGeom prst="rect">
            <a:avLst/>
          </a:prstGeom>
          <a:solidFill>
            <a:schemeClr val="bg1"/>
          </a:solidFill>
          <a:ln w="28575">
            <a:solidFill>
              <a:srgbClr val="F6A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 fruit bowl showing the number of apples I have left if I start with three and eat one</a:t>
            </a:r>
          </a:p>
        </p:txBody>
      </p:sp>
      <p:cxnSp>
        <p:nvCxnSpPr>
          <p:cNvPr id="9" name="Straight Arrow Connector 8">
            <a:extLst>
              <a:ext uri="{FF2B5EF4-FFF2-40B4-BE49-F238E27FC236}">
                <a16:creationId xmlns:a16="http://schemas.microsoft.com/office/drawing/2014/main" id="{E28177B4-D9F0-5D73-0B23-389D3999D5F0}"/>
              </a:ext>
            </a:extLst>
          </p:cNvPr>
          <p:cNvCxnSpPr>
            <a:cxnSpLocks/>
            <a:stCxn id="8" idx="3"/>
            <a:endCxn id="5" idx="1"/>
          </p:cNvCxnSpPr>
          <p:nvPr/>
        </p:nvCxnSpPr>
        <p:spPr>
          <a:xfrm>
            <a:off x="2389789" y="5624892"/>
            <a:ext cx="511758" cy="65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bowl of apples on a table&#10;&#10;Description automatically generated">
            <a:extLst>
              <a:ext uri="{FF2B5EF4-FFF2-40B4-BE49-F238E27FC236}">
                <a16:creationId xmlns:a16="http://schemas.microsoft.com/office/drawing/2014/main" id="{84DDF457-CC9B-1AC4-6367-700A1DC794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7034" y="4525232"/>
            <a:ext cx="2187069" cy="2187069"/>
          </a:xfrm>
          <a:prstGeom prst="rect">
            <a:avLst/>
          </a:prstGeom>
          <a:ln w="44450">
            <a:solidFill>
              <a:srgbClr val="57AB27"/>
            </a:solidFill>
          </a:ln>
        </p:spPr>
      </p:pic>
      <p:cxnSp>
        <p:nvCxnSpPr>
          <p:cNvPr id="26" name="Straight Arrow Connector 25">
            <a:extLst>
              <a:ext uri="{FF2B5EF4-FFF2-40B4-BE49-F238E27FC236}">
                <a16:creationId xmlns:a16="http://schemas.microsoft.com/office/drawing/2014/main" id="{3AF984DF-BCEB-32B2-173B-76EB9282B8E6}"/>
              </a:ext>
            </a:extLst>
          </p:cNvPr>
          <p:cNvCxnSpPr>
            <a:cxnSpLocks/>
            <a:stCxn id="5" idx="3"/>
            <a:endCxn id="7" idx="1"/>
          </p:cNvCxnSpPr>
          <p:nvPr/>
        </p:nvCxnSpPr>
        <p:spPr>
          <a:xfrm flipV="1">
            <a:off x="5842985" y="5618767"/>
            <a:ext cx="574049" cy="677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8912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C8D5FAB3-7514-5021-3E7C-21AA6916B7E6}"/>
              </a:ext>
            </a:extLst>
          </p:cNvPr>
          <p:cNvSpPr>
            <a:spLocks noGrp="1"/>
          </p:cNvSpPr>
          <p:nvPr>
            <p:ph type="title"/>
          </p:nvPr>
        </p:nvSpPr>
        <p:spPr>
          <a:xfrm>
            <a:off x="163497" y="98126"/>
            <a:ext cx="10515600" cy="513764"/>
          </a:xfrm>
        </p:spPr>
        <p:txBody>
          <a:bodyPr>
            <a:normAutofit/>
          </a:bodyPr>
          <a:lstStyle/>
          <a:p>
            <a:r>
              <a:rPr lang="de-DE" sz="2800" dirty="0"/>
              <a:t>Transformer Architecture</a:t>
            </a:r>
          </a:p>
        </p:txBody>
      </p:sp>
      <p:sp>
        <p:nvSpPr>
          <p:cNvPr id="4" name="TextBox 3">
            <a:extLst>
              <a:ext uri="{FF2B5EF4-FFF2-40B4-BE49-F238E27FC236}">
                <a16:creationId xmlns:a16="http://schemas.microsoft.com/office/drawing/2014/main" id="{B7CD081C-E9D7-E2C5-A8A4-DA42DE63E078}"/>
              </a:ext>
            </a:extLst>
          </p:cNvPr>
          <p:cNvSpPr txBox="1"/>
          <p:nvPr/>
        </p:nvSpPr>
        <p:spPr>
          <a:xfrm>
            <a:off x="6628753" y="6642556"/>
            <a:ext cx="6129336" cy="215444"/>
          </a:xfrm>
          <a:prstGeom prst="rect">
            <a:avLst/>
          </a:prstGeom>
          <a:noFill/>
        </p:spPr>
        <p:txBody>
          <a:bodyPr wrap="square">
            <a:spAutoFit/>
          </a:bodyPr>
          <a:lstStyle/>
          <a:p>
            <a:r>
              <a:rPr lang="en-US" sz="800" dirty="0">
                <a:hlinkClick r:id="rId3"/>
              </a:rPr>
              <a:t>https://s3-us-west-2.amazonaws.com/openai-assets/research-covers/language-unsupervised/language_understanding_paper.pdf</a:t>
            </a:r>
            <a:endParaRPr lang="en-US" sz="800" dirty="0"/>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4F95A739-ED25-280B-941F-54BCE4B71EF1}"/>
                  </a:ext>
                </a:extLst>
              </p:cNvPr>
              <p:cNvSpPr txBox="1"/>
              <p:nvPr/>
            </p:nvSpPr>
            <p:spPr>
              <a:xfrm>
                <a:off x="5423327" y="1447916"/>
                <a:ext cx="5317746" cy="1198533"/>
              </a:xfrm>
              <a:prstGeom prst="rect">
                <a:avLst/>
              </a:prstGeom>
              <a:noFill/>
            </p:spPr>
            <p:txBody>
              <a:bodyPr wrap="square">
                <a:spAutoFit/>
              </a:bodyPr>
              <a:lstStyle/>
              <a:p>
                <a14:m>
                  <m:oMath xmlns:m="http://schemas.openxmlformats.org/officeDocument/2006/math">
                    <m:r>
                      <a:rPr lang="de-DE" sz="1400" b="0" i="1" smtClean="0">
                        <a:solidFill>
                          <a:schemeClr val="tx1"/>
                        </a:solidFill>
                        <a:latin typeface="Cambria Math" panose="02040503050406030204" pitchFamily="18" charset="0"/>
                      </a:rPr>
                      <m:t>𝑇</m:t>
                    </m:r>
                    <m:r>
                      <a:rPr lang="de-DE" sz="1400" b="0" i="1" smtClean="0">
                        <a:solidFill>
                          <a:schemeClr val="tx1"/>
                        </a:solidFill>
                        <a:latin typeface="Cambria Math" panose="02040503050406030204" pitchFamily="18" charset="0"/>
                      </a:rPr>
                      <m:t>,</m:t>
                    </m:r>
                    <m:r>
                      <a:rPr lang="de-DE" sz="1400" i="1">
                        <a:latin typeface="Cambria Math" panose="02040503050406030204" pitchFamily="18" charset="0"/>
                      </a:rPr>
                      <m:t>𝑡</m:t>
                    </m:r>
                  </m:oMath>
                </a14:m>
                <a:r>
                  <a:rPr lang="de-DE" sz="1400" i="1" dirty="0">
                    <a:latin typeface="Cambria Math" panose="02040503050406030204" pitchFamily="18" charset="0"/>
                  </a:rPr>
                  <a:t>	</a:t>
                </a:r>
                <a:r>
                  <a:rPr lang="de-DE" sz="1400" dirty="0" err="1"/>
                  <a:t>Context</a:t>
                </a:r>
                <a:r>
                  <a:rPr lang="de-DE" sz="1400" dirty="0"/>
                  <a:t> </a:t>
                </a:r>
                <a:r>
                  <a:rPr lang="de-DE" sz="1400" dirty="0" err="1"/>
                  <a:t>size</a:t>
                </a:r>
                <a:r>
                  <a:rPr lang="de-DE" sz="1400" dirty="0"/>
                  <a:t> </a:t>
                </a:r>
                <a14:m>
                  <m:oMath xmlns:m="http://schemas.openxmlformats.org/officeDocument/2006/math">
                    <m:r>
                      <a:rPr lang="de-DE" sz="1400" i="1">
                        <a:latin typeface="Cambria Math" panose="02040503050406030204" pitchFamily="18" charset="0"/>
                      </a:rPr>
                      <m:t>𝑇</m:t>
                    </m:r>
                  </m:oMath>
                </a14:m>
                <a:r>
                  <a:rPr lang="de-DE" sz="1400" dirty="0"/>
                  <a:t> and </a:t>
                </a:r>
                <a:r>
                  <a:rPr lang="de-DE" sz="1400" dirty="0" err="1"/>
                  <a:t>position</a:t>
                </a:r>
                <a:r>
                  <a:rPr lang="de-DE" sz="1400" dirty="0"/>
                  <a:t> in </a:t>
                </a:r>
                <a:r>
                  <a:rPr lang="de-DE" sz="1400" dirty="0" err="1"/>
                  <a:t>context</a:t>
                </a:r>
                <a:r>
                  <a:rPr lang="de-DE" sz="1400" dirty="0"/>
                  <a:t> </a:t>
                </a:r>
                <a14:m>
                  <m:oMath xmlns:m="http://schemas.openxmlformats.org/officeDocument/2006/math">
                    <m:r>
                      <a:rPr lang="de-DE" sz="1400" i="1">
                        <a:latin typeface="Cambria Math" panose="02040503050406030204" pitchFamily="18" charset="0"/>
                      </a:rPr>
                      <m:t>𝑡</m:t>
                    </m:r>
                  </m:oMath>
                </a14:m>
                <a:r>
                  <a:rPr lang="de-DE" sz="1400" dirty="0"/>
                  <a:t> with </a:t>
                </a:r>
                <a14:m>
                  <m:oMath xmlns:m="http://schemas.openxmlformats.org/officeDocument/2006/math">
                    <m:r>
                      <a:rPr lang="de-DE" sz="1400" i="1">
                        <a:latin typeface="Cambria Math" panose="02040503050406030204" pitchFamily="18" charset="0"/>
                      </a:rPr>
                      <m:t>𝑡</m:t>
                    </m:r>
                    <m:r>
                      <a:rPr lang="de-DE" sz="1400" i="1">
                        <a:latin typeface="Cambria Math" panose="02040503050406030204" pitchFamily="18" charset="0"/>
                      </a:rPr>
                      <m:t>∈[1, </m:t>
                    </m:r>
                    <m:r>
                      <a:rPr lang="de-DE" sz="1400" i="1">
                        <a:latin typeface="Cambria Math" panose="02040503050406030204" pitchFamily="18" charset="0"/>
                      </a:rPr>
                      <m:t>𝑇</m:t>
                    </m:r>
                    <m:r>
                      <a:rPr lang="de-DE" sz="1400" i="1">
                        <a:latin typeface="Cambria Math" panose="02040503050406030204" pitchFamily="18" charset="0"/>
                      </a:rPr>
                      <m:t>]</m:t>
                    </m:r>
                  </m:oMath>
                </a14:m>
                <a:endParaRPr lang="de-DE" sz="1400" dirty="0"/>
              </a:p>
              <a:p>
                <a14:m>
                  <m:oMath xmlns:m="http://schemas.openxmlformats.org/officeDocument/2006/math">
                    <m:r>
                      <a:rPr lang="de-DE" sz="1400" b="0" i="1" smtClean="0">
                        <a:solidFill>
                          <a:schemeClr val="tx1"/>
                        </a:solidFill>
                        <a:latin typeface="Cambria Math" panose="02040503050406030204" pitchFamily="18" charset="0"/>
                      </a:rPr>
                      <m:t>𝐵</m:t>
                    </m:r>
                    <m:r>
                      <a:rPr lang="de-DE" sz="1400" b="0" i="1" smtClean="0">
                        <a:solidFill>
                          <a:schemeClr val="tx1"/>
                        </a:solidFill>
                        <a:latin typeface="Cambria Math" panose="02040503050406030204" pitchFamily="18" charset="0"/>
                      </a:rPr>
                      <m:t>, </m:t>
                    </m:r>
                    <m:r>
                      <a:rPr lang="de-DE" sz="1400" b="0" i="1" smtClean="0">
                        <a:solidFill>
                          <a:schemeClr val="tx1"/>
                        </a:solidFill>
                        <a:latin typeface="Cambria Math" panose="02040503050406030204" pitchFamily="18" charset="0"/>
                      </a:rPr>
                      <m:t>𝑏</m:t>
                    </m:r>
                  </m:oMath>
                </a14:m>
                <a:r>
                  <a:rPr lang="de-DE" sz="1400" dirty="0"/>
                  <a:t>	</a:t>
                </a:r>
                <a:r>
                  <a:rPr lang="de-DE" sz="1400" dirty="0" err="1"/>
                  <a:t>Number</a:t>
                </a:r>
                <a:r>
                  <a:rPr lang="de-DE" sz="1400" dirty="0"/>
                  <a:t> </a:t>
                </a:r>
                <a:r>
                  <a:rPr lang="de-DE" sz="1400" dirty="0" err="1"/>
                  <a:t>of</a:t>
                </a:r>
                <a:r>
                  <a:rPr lang="de-DE" sz="1400" dirty="0"/>
                  <a:t> Blocks </a:t>
                </a:r>
                <a14:m>
                  <m:oMath xmlns:m="http://schemas.openxmlformats.org/officeDocument/2006/math">
                    <m:r>
                      <a:rPr lang="de-DE" sz="1400" i="1">
                        <a:latin typeface="Cambria Math" panose="02040503050406030204" pitchFamily="18" charset="0"/>
                      </a:rPr>
                      <m:t>𝐵</m:t>
                    </m:r>
                  </m:oMath>
                </a14:m>
                <a:r>
                  <a:rPr lang="de-DE" sz="1400" dirty="0"/>
                  <a:t>and </a:t>
                </a:r>
                <a:r>
                  <a:rPr lang="de-DE" sz="1400" dirty="0" err="1"/>
                  <a:t>current</a:t>
                </a:r>
                <a:r>
                  <a:rPr lang="de-DE" sz="1400" dirty="0"/>
                  <a:t> block </a:t>
                </a:r>
                <a14:m>
                  <m:oMath xmlns:m="http://schemas.openxmlformats.org/officeDocument/2006/math">
                    <m:r>
                      <a:rPr lang="de-DE" sz="1400" i="1">
                        <a:latin typeface="Cambria Math" panose="02040503050406030204" pitchFamily="18" charset="0"/>
                      </a:rPr>
                      <m:t>𝑏</m:t>
                    </m:r>
                  </m:oMath>
                </a14:m>
                <a:r>
                  <a:rPr lang="de-DE" sz="1400" dirty="0"/>
                  <a:t> with </a:t>
                </a:r>
                <a14:m>
                  <m:oMath xmlns:m="http://schemas.openxmlformats.org/officeDocument/2006/math">
                    <m:r>
                      <a:rPr lang="de-DE" sz="1400" b="0" i="1" smtClean="0">
                        <a:latin typeface="Cambria Math" panose="02040503050406030204" pitchFamily="18" charset="0"/>
                      </a:rPr>
                      <m:t>𝑏</m:t>
                    </m:r>
                    <m:r>
                      <a:rPr lang="de-DE" sz="1400" i="1">
                        <a:latin typeface="Cambria Math" panose="02040503050406030204" pitchFamily="18" charset="0"/>
                      </a:rPr>
                      <m:t>∈[1, </m:t>
                    </m:r>
                    <m:r>
                      <a:rPr lang="de-DE" sz="1400" b="0" i="1" smtClean="0">
                        <a:latin typeface="Cambria Math" panose="02040503050406030204" pitchFamily="18" charset="0"/>
                      </a:rPr>
                      <m:t>𝐵</m:t>
                    </m:r>
                    <m:r>
                      <a:rPr lang="de-DE" sz="1400" i="1">
                        <a:latin typeface="Cambria Math" panose="02040503050406030204" pitchFamily="18" charset="0"/>
                      </a:rPr>
                      <m:t>]</m:t>
                    </m:r>
                  </m:oMath>
                </a14:m>
                <a:endParaRPr lang="de-DE" sz="1400" dirty="0"/>
              </a:p>
              <a:p>
                <a14:m>
                  <m:oMath xmlns:m="http://schemas.openxmlformats.org/officeDocument/2006/math">
                    <m:r>
                      <a:rPr lang="de-DE" sz="1400" b="0" i="1" smtClean="0">
                        <a:solidFill>
                          <a:schemeClr val="tx1"/>
                        </a:solidFill>
                        <a:latin typeface="Cambria Math" panose="02040503050406030204" pitchFamily="18" charset="0"/>
                      </a:rPr>
                      <m:t>1:</m:t>
                    </m:r>
                    <m:r>
                      <a:rPr lang="de-DE" sz="1400" b="0" i="1" smtClean="0">
                        <a:solidFill>
                          <a:schemeClr val="tx1"/>
                        </a:solidFill>
                        <a:latin typeface="Cambria Math" panose="02040503050406030204" pitchFamily="18" charset="0"/>
                      </a:rPr>
                      <m:t>𝑇</m:t>
                    </m:r>
                  </m:oMath>
                </a14:m>
                <a:r>
                  <a:rPr lang="en-US" sz="1400" dirty="0">
                    <a:solidFill>
                      <a:schemeClr val="tx1"/>
                    </a:solidFill>
                  </a:rPr>
                  <a:t>	</a:t>
                </a:r>
                <a:r>
                  <a:rPr lang="de-DE" sz="1400" dirty="0">
                    <a:solidFill>
                      <a:schemeClr val="tx1"/>
                    </a:solidFill>
                  </a:rPr>
                  <a:t>All </a:t>
                </a:r>
                <a:r>
                  <a:rPr lang="de-DE" sz="1400" dirty="0" err="1">
                    <a:solidFill>
                      <a:schemeClr val="tx1"/>
                    </a:solidFill>
                  </a:rPr>
                  <a:t>information</a:t>
                </a:r>
                <a:r>
                  <a:rPr lang="de-DE" sz="1400" dirty="0"/>
                  <a:t> from position </a:t>
                </a:r>
                <a14:m>
                  <m:oMath xmlns:m="http://schemas.openxmlformats.org/officeDocument/2006/math">
                    <m:r>
                      <a:rPr lang="de-DE" sz="1400" b="0" i="0" smtClean="0">
                        <a:latin typeface="Cambria Math" panose="02040503050406030204" pitchFamily="18" charset="0"/>
                      </a:rPr>
                      <m:t>1</m:t>
                    </m:r>
                  </m:oMath>
                </a14:m>
                <a:r>
                  <a:rPr lang="en-US" sz="1400" dirty="0">
                    <a:solidFill>
                      <a:schemeClr val="tx1"/>
                    </a:solidFill>
                  </a:rPr>
                  <a:t> to </a:t>
                </a:r>
                <a14:m>
                  <m:oMath xmlns:m="http://schemas.openxmlformats.org/officeDocument/2006/math">
                    <m:r>
                      <a:rPr lang="de-DE" sz="1400" b="0" i="1" smtClean="0">
                        <a:latin typeface="Cambria Math" panose="02040503050406030204" pitchFamily="18" charset="0"/>
                      </a:rPr>
                      <m:t>𝑇</m:t>
                    </m:r>
                  </m:oMath>
                </a14:m>
                <a:endParaRPr lang="de-DE" sz="1400" i="1" dirty="0">
                  <a:latin typeface="Cambria Math" panose="02040503050406030204" pitchFamily="18" charset="0"/>
                </a:endParaRPr>
              </a:p>
              <a:p>
                <a14:m>
                  <m:oMath xmlns:m="http://schemas.openxmlformats.org/officeDocument/2006/math">
                    <m:r>
                      <a:rPr lang="de-DE" sz="1400" b="0" i="1" smtClean="0">
                        <a:solidFill>
                          <a:schemeClr val="tx1"/>
                        </a:solidFill>
                        <a:latin typeface="Cambria Math" panose="02040503050406030204" pitchFamily="18" charset="0"/>
                      </a:rPr>
                      <m:t>𝑥</m:t>
                    </m:r>
                    <m:r>
                      <a:rPr lang="de-DE" sz="1400" b="0" i="1" smtClean="0">
                        <a:solidFill>
                          <a:schemeClr val="tx1"/>
                        </a:solidFill>
                        <a:latin typeface="Cambria Math" panose="02040503050406030204" pitchFamily="18" charset="0"/>
                      </a:rPr>
                      <m:t>, </m:t>
                    </m:r>
                    <m:bar>
                      <m:barPr>
                        <m:ctrlPr>
                          <a:rPr lang="de-DE" sz="1400" b="0" i="1" smtClean="0">
                            <a:solidFill>
                              <a:schemeClr val="tx1"/>
                            </a:solidFill>
                            <a:latin typeface="Cambria Math" panose="02040503050406030204" pitchFamily="18" charset="0"/>
                          </a:rPr>
                        </m:ctrlPr>
                      </m:barPr>
                      <m:e>
                        <m:r>
                          <a:rPr lang="de-DE" sz="1400" b="0" i="1" smtClean="0">
                            <a:solidFill>
                              <a:schemeClr val="tx1"/>
                            </a:solidFill>
                            <a:latin typeface="Cambria Math" panose="02040503050406030204" pitchFamily="18" charset="0"/>
                          </a:rPr>
                          <m:t>𝑥</m:t>
                        </m:r>
                      </m:e>
                    </m:bar>
                  </m:oMath>
                </a14:m>
                <a:r>
                  <a:rPr lang="de-DE" sz="1400" b="0" i="1" dirty="0">
                    <a:solidFill>
                      <a:schemeClr val="tx1"/>
                    </a:solidFill>
                    <a:latin typeface="Cambria Math" panose="02040503050406030204" pitchFamily="18" charset="0"/>
                  </a:rPr>
                  <a:t>	</a:t>
                </a:r>
                <a:r>
                  <a:rPr lang="de-DE" sz="1400" dirty="0" err="1"/>
                  <a:t>Embeddings</a:t>
                </a:r>
                <a:r>
                  <a:rPr lang="de-DE" sz="1400" dirty="0"/>
                  <a:t> </a:t>
                </a:r>
                <a:r>
                  <a:rPr lang="de-DE" sz="1400" dirty="0" err="1"/>
                  <a:t>as</a:t>
                </a:r>
                <a:r>
                  <a:rPr lang="de-DE" sz="1400" dirty="0"/>
                  <a:t> </a:t>
                </a:r>
                <a:r>
                  <a:rPr lang="de-DE" sz="1400" dirty="0" err="1"/>
                  <a:t>input</a:t>
                </a:r>
                <a:r>
                  <a:rPr lang="de-DE" sz="1400" dirty="0"/>
                  <a:t>/</a:t>
                </a:r>
                <a:r>
                  <a:rPr lang="de-DE" sz="1400" dirty="0" err="1"/>
                  <a:t>output</a:t>
                </a:r>
                <a:r>
                  <a:rPr lang="de-DE" sz="1400" dirty="0"/>
                  <a:t> </a:t>
                </a:r>
                <a:r>
                  <a:rPr lang="de-DE" sz="1400" dirty="0" err="1"/>
                  <a:t>to</a:t>
                </a:r>
                <a:r>
                  <a:rPr lang="de-DE" sz="1400" dirty="0"/>
                  <a:t> </a:t>
                </a:r>
                <a:r>
                  <a:rPr lang="de-DE" sz="1400" dirty="0" err="1"/>
                  <a:t>causal</a:t>
                </a:r>
                <a:r>
                  <a:rPr lang="de-DE" sz="1400" dirty="0"/>
                  <a:t> </a:t>
                </a:r>
                <a:r>
                  <a:rPr lang="de-DE" sz="1400" dirty="0" err="1"/>
                  <a:t>attention</a:t>
                </a:r>
                <a:endParaRPr lang="de-DE" sz="1400" b="0" i="1" dirty="0">
                  <a:solidFill>
                    <a:schemeClr val="tx1"/>
                  </a:solidFill>
                  <a:latin typeface="Cambria Math" panose="02040503050406030204" pitchFamily="18" charset="0"/>
                </a:endParaRPr>
              </a:p>
              <a:p>
                <a14:m>
                  <m:oMath xmlns:m="http://schemas.openxmlformats.org/officeDocument/2006/math">
                    <m:acc>
                      <m:accPr>
                        <m:chr m:val="̃"/>
                        <m:ctrlPr>
                          <a:rPr lang="de-DE" sz="1400" b="0" i="1" smtClean="0">
                            <a:solidFill>
                              <a:schemeClr val="tx1"/>
                            </a:solidFill>
                            <a:latin typeface="Cambria Math" panose="02040503050406030204" pitchFamily="18" charset="0"/>
                          </a:rPr>
                        </m:ctrlPr>
                      </m:accPr>
                      <m:e>
                        <m:r>
                          <a:rPr lang="de-DE" sz="1400" b="0" i="1" smtClean="0">
                            <a:solidFill>
                              <a:schemeClr val="tx1"/>
                            </a:solidFill>
                            <a:latin typeface="Cambria Math" panose="02040503050406030204" pitchFamily="18" charset="0"/>
                          </a:rPr>
                          <m:t>𝑥</m:t>
                        </m:r>
                      </m:e>
                    </m:acc>
                    <m:r>
                      <a:rPr lang="de-DE" sz="1400" b="0" i="1" smtClean="0">
                        <a:solidFill>
                          <a:schemeClr val="tx1"/>
                        </a:solidFill>
                        <a:latin typeface="Cambria Math" panose="02040503050406030204" pitchFamily="18" charset="0"/>
                      </a:rPr>
                      <m:t>, </m:t>
                    </m:r>
                    <m:bar>
                      <m:barPr>
                        <m:ctrlPr>
                          <a:rPr lang="de-DE" sz="1400" b="0" i="1" smtClean="0">
                            <a:solidFill>
                              <a:schemeClr val="tx1"/>
                            </a:solidFill>
                            <a:latin typeface="Cambria Math" panose="02040503050406030204" pitchFamily="18" charset="0"/>
                          </a:rPr>
                        </m:ctrlPr>
                      </m:barPr>
                      <m:e>
                        <m:acc>
                          <m:accPr>
                            <m:chr m:val="̃"/>
                            <m:ctrlPr>
                              <a:rPr lang="de-DE" sz="1400" b="0" i="1" smtClean="0">
                                <a:solidFill>
                                  <a:schemeClr val="tx1"/>
                                </a:solidFill>
                                <a:latin typeface="Cambria Math" panose="02040503050406030204" pitchFamily="18" charset="0"/>
                              </a:rPr>
                            </m:ctrlPr>
                          </m:accPr>
                          <m:e>
                            <m:r>
                              <a:rPr lang="de-DE" sz="1400" b="0" i="1" smtClean="0">
                                <a:solidFill>
                                  <a:schemeClr val="tx1"/>
                                </a:solidFill>
                                <a:latin typeface="Cambria Math" panose="02040503050406030204" pitchFamily="18" charset="0"/>
                              </a:rPr>
                              <m:t>𝑥</m:t>
                            </m:r>
                          </m:e>
                        </m:acc>
                      </m:e>
                    </m:bar>
                  </m:oMath>
                </a14:m>
                <a:r>
                  <a:rPr lang="en-US" sz="1400" dirty="0">
                    <a:solidFill>
                      <a:schemeClr val="tx1"/>
                    </a:solidFill>
                  </a:rPr>
                  <a:t>	</a:t>
                </a:r>
                <a:r>
                  <a:rPr lang="de-DE" sz="1400" dirty="0" err="1"/>
                  <a:t>Embeddings</a:t>
                </a:r>
                <a:r>
                  <a:rPr lang="de-DE" sz="1400" dirty="0"/>
                  <a:t> </a:t>
                </a:r>
                <a:r>
                  <a:rPr lang="de-DE" sz="1400" dirty="0" err="1"/>
                  <a:t>as</a:t>
                </a:r>
                <a:r>
                  <a:rPr lang="de-DE" sz="1400" dirty="0"/>
                  <a:t> </a:t>
                </a:r>
                <a:r>
                  <a:rPr lang="de-DE" sz="1400" dirty="0" err="1"/>
                  <a:t>input</a:t>
                </a:r>
                <a:r>
                  <a:rPr lang="de-DE" sz="1400" dirty="0"/>
                  <a:t>/</a:t>
                </a:r>
                <a:r>
                  <a:rPr lang="de-DE" sz="1400" dirty="0" err="1"/>
                  <a:t>output</a:t>
                </a:r>
                <a:r>
                  <a:rPr lang="de-DE" sz="1400" dirty="0"/>
                  <a:t> </a:t>
                </a:r>
                <a:r>
                  <a:rPr lang="de-DE" sz="1400" dirty="0" err="1"/>
                  <a:t>to</a:t>
                </a:r>
                <a:r>
                  <a:rPr lang="de-DE" sz="1400" dirty="0"/>
                  <a:t> </a:t>
                </a:r>
                <a:r>
                  <a:rPr lang="de-DE" sz="1400" dirty="0" err="1"/>
                  <a:t>multilayer</a:t>
                </a:r>
                <a:r>
                  <a:rPr lang="de-DE" sz="1400" dirty="0"/>
                  <a:t> </a:t>
                </a:r>
                <a:r>
                  <a:rPr lang="de-DE" sz="1400" dirty="0" err="1"/>
                  <a:t>perceptron</a:t>
                </a:r>
                <a:endParaRPr lang="de-DE" sz="1400" i="1" dirty="0">
                  <a:latin typeface="Cambria Math" panose="02040503050406030204" pitchFamily="18" charset="0"/>
                </a:endParaRPr>
              </a:p>
            </p:txBody>
          </p:sp>
        </mc:Choice>
        <mc:Fallback xmlns="">
          <p:sp>
            <p:nvSpPr>
              <p:cNvPr id="166" name="TextBox 165">
                <a:extLst>
                  <a:ext uri="{FF2B5EF4-FFF2-40B4-BE49-F238E27FC236}">
                    <a16:creationId xmlns:a16="http://schemas.microsoft.com/office/drawing/2014/main" id="{4F95A739-ED25-280B-941F-54BCE4B71EF1}"/>
                  </a:ext>
                </a:extLst>
              </p:cNvPr>
              <p:cNvSpPr txBox="1">
                <a:spLocks noRot="1" noChangeAspect="1" noMove="1" noResize="1" noEditPoints="1" noAdjustHandles="1" noChangeArrowheads="1" noChangeShapeType="1" noTextEdit="1"/>
              </p:cNvSpPr>
              <p:nvPr/>
            </p:nvSpPr>
            <p:spPr>
              <a:xfrm>
                <a:off x="5423327" y="1447916"/>
                <a:ext cx="5317746" cy="1198533"/>
              </a:xfrm>
              <a:prstGeom prst="rect">
                <a:avLst/>
              </a:prstGeom>
              <a:blipFill>
                <a:blip r:embed="rId4"/>
                <a:stretch>
                  <a:fillRect t="-510" b="-3571"/>
                </a:stretch>
              </a:blipFill>
            </p:spPr>
            <p:txBody>
              <a:bodyPr/>
              <a:lstStyle/>
              <a:p>
                <a:r>
                  <a:rPr lang="en-US">
                    <a:noFill/>
                  </a:rPr>
                  <a:t> </a:t>
                </a:r>
              </a:p>
            </p:txBody>
          </p:sp>
        </mc:Fallback>
      </mc:AlternateContent>
      <p:sp>
        <p:nvSpPr>
          <p:cNvPr id="208" name="Rectangle 207">
            <a:extLst>
              <a:ext uri="{FF2B5EF4-FFF2-40B4-BE49-F238E27FC236}">
                <a16:creationId xmlns:a16="http://schemas.microsoft.com/office/drawing/2014/main" id="{55999A28-1EAA-F357-5A0E-AEA90C8507BE}"/>
              </a:ext>
            </a:extLst>
          </p:cNvPr>
          <p:cNvSpPr/>
          <p:nvPr/>
        </p:nvSpPr>
        <p:spPr>
          <a:xfrm>
            <a:off x="1301163" y="4313681"/>
            <a:ext cx="1797618" cy="44503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549F"/>
                </a:solidFill>
              </a:rPr>
              <a:t>Causal</a:t>
            </a:r>
            <a:r>
              <a:rPr lang="de-DE" b="1" dirty="0">
                <a:solidFill>
                  <a:srgbClr val="00549F"/>
                </a:solidFill>
              </a:rPr>
              <a:t> Attention</a:t>
            </a:r>
            <a:endParaRPr lang="en-US" sz="800" b="1" dirty="0">
              <a:solidFill>
                <a:srgbClr val="00549F"/>
              </a:solidFill>
            </a:endParaRPr>
          </a:p>
        </p:txBody>
      </p:sp>
      <p:sp>
        <p:nvSpPr>
          <p:cNvPr id="209" name="Rectangle 208">
            <a:extLst>
              <a:ext uri="{FF2B5EF4-FFF2-40B4-BE49-F238E27FC236}">
                <a16:creationId xmlns:a16="http://schemas.microsoft.com/office/drawing/2014/main" id="{CDE7F198-5331-F583-02A2-2DAD3E556159}"/>
              </a:ext>
            </a:extLst>
          </p:cNvPr>
          <p:cNvSpPr/>
          <p:nvPr/>
        </p:nvSpPr>
        <p:spPr>
          <a:xfrm>
            <a:off x="785827" y="5237704"/>
            <a:ext cx="2828290" cy="440042"/>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Text &amp; Position Embedding</a:t>
            </a:r>
            <a:endParaRPr lang="en-US" sz="800" b="1" dirty="0">
              <a:solidFill>
                <a:srgbClr val="00549F"/>
              </a:solidFill>
            </a:endParaRPr>
          </a:p>
        </p:txBody>
      </p:sp>
      <p:cxnSp>
        <p:nvCxnSpPr>
          <p:cNvPr id="210" name="Straight Arrow Connector 209">
            <a:extLst>
              <a:ext uri="{FF2B5EF4-FFF2-40B4-BE49-F238E27FC236}">
                <a16:creationId xmlns:a16="http://schemas.microsoft.com/office/drawing/2014/main" id="{027E9C6E-E4F7-4E0E-AE4D-DCD655647A5F}"/>
              </a:ext>
            </a:extLst>
          </p:cNvPr>
          <p:cNvCxnSpPr>
            <a:cxnSpLocks/>
            <a:stCxn id="209" idx="0"/>
            <a:endCxn id="208" idx="2"/>
          </p:cNvCxnSpPr>
          <p:nvPr/>
        </p:nvCxnSpPr>
        <p:spPr>
          <a:xfrm flipV="1">
            <a:off x="2199972" y="4758711"/>
            <a:ext cx="0" cy="47899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2" name="Oval 211">
            <a:extLst>
              <a:ext uri="{FF2B5EF4-FFF2-40B4-BE49-F238E27FC236}">
                <a16:creationId xmlns:a16="http://schemas.microsoft.com/office/drawing/2014/main" id="{50AB78DE-EFF8-E1B5-60F1-BE5B385FF4AB}"/>
              </a:ext>
            </a:extLst>
          </p:cNvPr>
          <p:cNvSpPr/>
          <p:nvPr/>
        </p:nvSpPr>
        <p:spPr>
          <a:xfrm>
            <a:off x="2139651" y="4926535"/>
            <a:ext cx="128210" cy="12821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A1BC4C05-9C5B-64B1-BAAB-37CA5B46F575}"/>
                  </a:ext>
                </a:extLst>
              </p:cNvPr>
              <p:cNvSpPr txBox="1"/>
              <p:nvPr/>
            </p:nvSpPr>
            <p:spPr>
              <a:xfrm>
                <a:off x="2346190" y="4799937"/>
                <a:ext cx="430246"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r>
                            <a:rPr lang="de-DE" b="0" i="1" smtClean="0">
                              <a:solidFill>
                                <a:schemeClr val="bg1">
                                  <a:lumMod val="50000"/>
                                </a:schemeClr>
                              </a:solidFill>
                              <a:latin typeface="Cambria Math" panose="02040503050406030204" pitchFamily="18" charset="0"/>
                            </a:rPr>
                            <m:t>𝑥</m:t>
                          </m:r>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xmlns="">
          <p:sp>
            <p:nvSpPr>
              <p:cNvPr id="213" name="TextBox 212">
                <a:extLst>
                  <a:ext uri="{FF2B5EF4-FFF2-40B4-BE49-F238E27FC236}">
                    <a16:creationId xmlns:a16="http://schemas.microsoft.com/office/drawing/2014/main" id="{A1BC4C05-9C5B-64B1-BAAB-37CA5B46F575}"/>
                  </a:ext>
                </a:extLst>
              </p:cNvPr>
              <p:cNvSpPr txBox="1">
                <a:spLocks noRot="1" noChangeAspect="1" noMove="1" noResize="1" noEditPoints="1" noAdjustHandles="1" noChangeArrowheads="1" noChangeShapeType="1" noTextEdit="1"/>
              </p:cNvSpPr>
              <p:nvPr/>
            </p:nvSpPr>
            <p:spPr>
              <a:xfrm>
                <a:off x="2346190" y="4799937"/>
                <a:ext cx="430246" cy="288092"/>
              </a:xfrm>
              <a:prstGeom prst="rect">
                <a:avLst/>
              </a:prstGeom>
              <a:blipFill>
                <a:blip r:embed="rId5"/>
                <a:stretch>
                  <a:fillRect l="-7143" t="-2083" r="-4286" b="-16667"/>
                </a:stretch>
              </a:blipFill>
            </p:spPr>
            <p:txBody>
              <a:bodyPr/>
              <a:lstStyle/>
              <a:p>
                <a:r>
                  <a:rPr lang="en-US">
                    <a:noFill/>
                  </a:rPr>
                  <a:t> </a:t>
                </a:r>
              </a:p>
            </p:txBody>
          </p:sp>
        </mc:Fallback>
      </mc:AlternateContent>
      <p:cxnSp>
        <p:nvCxnSpPr>
          <p:cNvPr id="214" name="Connector: Elbow 213">
            <a:extLst>
              <a:ext uri="{FF2B5EF4-FFF2-40B4-BE49-F238E27FC236}">
                <a16:creationId xmlns:a16="http://schemas.microsoft.com/office/drawing/2014/main" id="{ADAE7247-A7C2-DCC6-57B0-7721AE478C4B}"/>
              </a:ext>
            </a:extLst>
          </p:cNvPr>
          <p:cNvCxnSpPr>
            <a:cxnSpLocks/>
            <a:stCxn id="212" idx="2"/>
            <a:endCxn id="216" idx="1"/>
          </p:cNvCxnSpPr>
          <p:nvPr/>
        </p:nvCxnSpPr>
        <p:spPr>
          <a:xfrm rot="10800000">
            <a:off x="1445559" y="3746410"/>
            <a:ext cx="694093" cy="1244231"/>
          </a:xfrm>
          <a:prstGeom prst="bentConnector3">
            <a:avLst>
              <a:gd name="adj1" fmla="val 24409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4C67807F-F464-F5CA-098D-8CD23AE1FCB9}"/>
              </a:ext>
            </a:extLst>
          </p:cNvPr>
          <p:cNvCxnSpPr>
            <a:cxnSpLocks/>
            <a:stCxn id="208" idx="0"/>
            <a:endCxn id="216" idx="2"/>
          </p:cNvCxnSpPr>
          <p:nvPr/>
        </p:nvCxnSpPr>
        <p:spPr>
          <a:xfrm flipH="1" flipV="1">
            <a:off x="2199154" y="3939199"/>
            <a:ext cx="818" cy="37448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6" name="Rectangle 215">
            <a:extLst>
              <a:ext uri="{FF2B5EF4-FFF2-40B4-BE49-F238E27FC236}">
                <a16:creationId xmlns:a16="http://schemas.microsoft.com/office/drawing/2014/main" id="{9044B628-3A86-25BF-FE3F-036327AFA58C}"/>
              </a:ext>
            </a:extLst>
          </p:cNvPr>
          <p:cNvSpPr/>
          <p:nvPr/>
        </p:nvSpPr>
        <p:spPr>
          <a:xfrm>
            <a:off x="1445558" y="3553619"/>
            <a:ext cx="1507192" cy="38558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Add &amp; Norm</a:t>
            </a:r>
            <a:endParaRPr lang="en-US" sz="800" b="1" dirty="0">
              <a:solidFill>
                <a:srgbClr val="00549F"/>
              </a:solidFill>
            </a:endParaRPr>
          </a:p>
        </p:txBody>
      </p:sp>
      <p:sp>
        <p:nvSpPr>
          <p:cNvPr id="217" name="Rectangle 216">
            <a:extLst>
              <a:ext uri="{FF2B5EF4-FFF2-40B4-BE49-F238E27FC236}">
                <a16:creationId xmlns:a16="http://schemas.microsoft.com/office/drawing/2014/main" id="{EEBD1F1D-2B5D-CC80-4641-100819F63D60}"/>
              </a:ext>
            </a:extLst>
          </p:cNvPr>
          <p:cNvSpPr/>
          <p:nvPr/>
        </p:nvSpPr>
        <p:spPr>
          <a:xfrm>
            <a:off x="642895" y="2732972"/>
            <a:ext cx="3112518" cy="44866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549F"/>
                </a:solidFill>
              </a:rPr>
              <a:t>Causal</a:t>
            </a:r>
            <a:r>
              <a:rPr lang="de-DE" b="1" dirty="0">
                <a:solidFill>
                  <a:srgbClr val="00549F"/>
                </a:solidFill>
              </a:rPr>
              <a:t> </a:t>
            </a:r>
            <a:r>
              <a:rPr lang="de-DE" b="1" dirty="0" err="1">
                <a:solidFill>
                  <a:srgbClr val="00549F"/>
                </a:solidFill>
              </a:rPr>
              <a:t>Multilayer</a:t>
            </a:r>
            <a:r>
              <a:rPr lang="de-DE" b="1" dirty="0">
                <a:solidFill>
                  <a:srgbClr val="00549F"/>
                </a:solidFill>
              </a:rPr>
              <a:t> </a:t>
            </a:r>
            <a:r>
              <a:rPr lang="de-DE" b="1" dirty="0" err="1">
                <a:solidFill>
                  <a:srgbClr val="00549F"/>
                </a:solidFill>
              </a:rPr>
              <a:t>Perceptron</a:t>
            </a:r>
            <a:endParaRPr lang="en-US" sz="800" b="1" dirty="0">
              <a:solidFill>
                <a:srgbClr val="00549F"/>
              </a:solidFill>
            </a:endParaRPr>
          </a:p>
        </p:txBody>
      </p:sp>
      <p:cxnSp>
        <p:nvCxnSpPr>
          <p:cNvPr id="218" name="Straight Arrow Connector 217">
            <a:extLst>
              <a:ext uri="{FF2B5EF4-FFF2-40B4-BE49-F238E27FC236}">
                <a16:creationId xmlns:a16="http://schemas.microsoft.com/office/drawing/2014/main" id="{F2045905-74BD-7CBF-BE54-6F0AE84B9B3C}"/>
              </a:ext>
            </a:extLst>
          </p:cNvPr>
          <p:cNvCxnSpPr>
            <a:cxnSpLocks/>
            <a:stCxn id="216" idx="0"/>
            <a:endCxn id="217" idx="2"/>
          </p:cNvCxnSpPr>
          <p:nvPr/>
        </p:nvCxnSpPr>
        <p:spPr>
          <a:xfrm flipV="1">
            <a:off x="2199154" y="3181632"/>
            <a:ext cx="0" cy="37198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8F457354-4E4B-19EF-84C4-EF2CCA3CF0FE}"/>
                  </a:ext>
                </a:extLst>
              </p:cNvPr>
              <p:cNvSpPr txBox="1"/>
              <p:nvPr/>
            </p:nvSpPr>
            <p:spPr>
              <a:xfrm>
                <a:off x="2346190" y="3199117"/>
                <a:ext cx="430246"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acc>
                            <m:accPr>
                              <m:chr m:val="̃"/>
                              <m:ctrlPr>
                                <a:rPr lang="de-DE" b="0" i="1" smtClean="0">
                                  <a:solidFill>
                                    <a:schemeClr val="bg1">
                                      <a:lumMod val="50000"/>
                                    </a:schemeClr>
                                  </a:solidFill>
                                  <a:latin typeface="Cambria Math" panose="02040503050406030204" pitchFamily="18" charset="0"/>
                                </a:rPr>
                              </m:ctrlPr>
                            </m:accPr>
                            <m:e>
                              <m:r>
                                <a:rPr lang="de-DE" b="0" i="1" smtClean="0">
                                  <a:solidFill>
                                    <a:schemeClr val="bg1">
                                      <a:lumMod val="50000"/>
                                    </a:schemeClr>
                                  </a:solidFill>
                                  <a:latin typeface="Cambria Math" panose="02040503050406030204" pitchFamily="18" charset="0"/>
                                </a:rPr>
                                <m:t>𝑥</m:t>
                              </m:r>
                            </m:e>
                          </m:acc>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xmlns="">
          <p:sp>
            <p:nvSpPr>
              <p:cNvPr id="219" name="TextBox 218">
                <a:extLst>
                  <a:ext uri="{FF2B5EF4-FFF2-40B4-BE49-F238E27FC236}">
                    <a16:creationId xmlns:a16="http://schemas.microsoft.com/office/drawing/2014/main" id="{8F457354-4E4B-19EF-84C4-EF2CCA3CF0FE}"/>
                  </a:ext>
                </a:extLst>
              </p:cNvPr>
              <p:cNvSpPr txBox="1">
                <a:spLocks noRot="1" noChangeAspect="1" noMove="1" noResize="1" noEditPoints="1" noAdjustHandles="1" noChangeArrowheads="1" noChangeShapeType="1" noTextEdit="1"/>
              </p:cNvSpPr>
              <p:nvPr/>
            </p:nvSpPr>
            <p:spPr>
              <a:xfrm>
                <a:off x="2346190" y="3199117"/>
                <a:ext cx="430246" cy="288092"/>
              </a:xfrm>
              <a:prstGeom prst="rect">
                <a:avLst/>
              </a:prstGeom>
              <a:blipFill>
                <a:blip r:embed="rId6"/>
                <a:stretch>
                  <a:fillRect l="-7143" t="-6383" r="-14286" b="-17021"/>
                </a:stretch>
              </a:blipFill>
            </p:spPr>
            <p:txBody>
              <a:bodyPr/>
              <a:lstStyle/>
              <a:p>
                <a:r>
                  <a:rPr lang="en-US">
                    <a:noFill/>
                  </a:rPr>
                  <a:t> </a:t>
                </a:r>
              </a:p>
            </p:txBody>
          </p:sp>
        </mc:Fallback>
      </mc:AlternateContent>
      <p:sp>
        <p:nvSpPr>
          <p:cNvPr id="220" name="Oval 219">
            <a:extLst>
              <a:ext uri="{FF2B5EF4-FFF2-40B4-BE49-F238E27FC236}">
                <a16:creationId xmlns:a16="http://schemas.microsoft.com/office/drawing/2014/main" id="{12A0E8C7-E921-2972-041C-5AD0FD0157F2}"/>
              </a:ext>
            </a:extLst>
          </p:cNvPr>
          <p:cNvSpPr/>
          <p:nvPr/>
        </p:nvSpPr>
        <p:spPr>
          <a:xfrm>
            <a:off x="2139651" y="3329273"/>
            <a:ext cx="128210" cy="12821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Arrow Connector 223">
            <a:extLst>
              <a:ext uri="{FF2B5EF4-FFF2-40B4-BE49-F238E27FC236}">
                <a16:creationId xmlns:a16="http://schemas.microsoft.com/office/drawing/2014/main" id="{47D66DAD-8ACD-2499-563A-DD77A51DD2F8}"/>
              </a:ext>
            </a:extLst>
          </p:cNvPr>
          <p:cNvCxnSpPr>
            <a:cxnSpLocks/>
            <a:stCxn id="217" idx="0"/>
            <a:endCxn id="248" idx="2"/>
          </p:cNvCxnSpPr>
          <p:nvPr/>
        </p:nvCxnSpPr>
        <p:spPr>
          <a:xfrm flipV="1">
            <a:off x="2199154" y="2375303"/>
            <a:ext cx="5369" cy="35766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2E52DF25-B054-9773-875F-19FE2AC5A6A9}"/>
              </a:ext>
            </a:extLst>
          </p:cNvPr>
          <p:cNvCxnSpPr>
            <a:cxnSpLocks/>
            <a:stCxn id="220" idx="2"/>
            <a:endCxn id="248" idx="1"/>
          </p:cNvCxnSpPr>
          <p:nvPr/>
        </p:nvCxnSpPr>
        <p:spPr>
          <a:xfrm rot="10800000">
            <a:off x="1450927" y="2164046"/>
            <a:ext cx="688724" cy="1229332"/>
          </a:xfrm>
          <a:prstGeom prst="bentConnector3">
            <a:avLst>
              <a:gd name="adj1" fmla="val 245214"/>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4A552E83-B7F9-DFA8-D476-5FC58C6476FE}"/>
              </a:ext>
            </a:extLst>
          </p:cNvPr>
          <p:cNvSpPr txBox="1"/>
          <p:nvPr/>
        </p:nvSpPr>
        <p:spPr>
          <a:xfrm>
            <a:off x="770076" y="5890760"/>
            <a:ext cx="2863091" cy="369332"/>
          </a:xfrm>
          <a:prstGeom prst="rect">
            <a:avLst/>
          </a:prstGeom>
          <a:noFill/>
        </p:spPr>
        <p:txBody>
          <a:bodyPr wrap="none" rtlCol="0">
            <a:spAutoFit/>
          </a:bodyPr>
          <a:lstStyle/>
          <a:p>
            <a:r>
              <a:rPr lang="de-DE" dirty="0">
                <a:solidFill>
                  <a:srgbClr val="F6A800"/>
                </a:solidFill>
              </a:rPr>
              <a:t>The </a:t>
            </a:r>
            <a:r>
              <a:rPr lang="de-DE" dirty="0" err="1">
                <a:solidFill>
                  <a:srgbClr val="F6A800"/>
                </a:solidFill>
              </a:rPr>
              <a:t>cat</a:t>
            </a:r>
            <a:r>
              <a:rPr lang="de-DE" dirty="0">
                <a:solidFill>
                  <a:srgbClr val="F6A800"/>
                </a:solidFill>
              </a:rPr>
              <a:t> </a:t>
            </a:r>
            <a:r>
              <a:rPr lang="de-DE" dirty="0" err="1">
                <a:solidFill>
                  <a:srgbClr val="F6A800"/>
                </a:solidFill>
              </a:rPr>
              <a:t>is</a:t>
            </a:r>
            <a:r>
              <a:rPr lang="de-DE" dirty="0">
                <a:solidFill>
                  <a:srgbClr val="F6A800"/>
                </a:solidFill>
              </a:rPr>
              <a:t> </a:t>
            </a:r>
            <a:r>
              <a:rPr lang="de-DE" dirty="0" err="1">
                <a:solidFill>
                  <a:srgbClr val="F6A800"/>
                </a:solidFill>
              </a:rPr>
              <a:t>striped</a:t>
            </a:r>
            <a:r>
              <a:rPr lang="de-DE" dirty="0">
                <a:solidFill>
                  <a:srgbClr val="F6A800"/>
                </a:solidFill>
              </a:rPr>
              <a:t>, and </a:t>
            </a:r>
            <a:r>
              <a:rPr lang="de-DE" dirty="0" err="1">
                <a:solidFill>
                  <a:srgbClr val="F6A800"/>
                </a:solidFill>
              </a:rPr>
              <a:t>these</a:t>
            </a:r>
            <a:endParaRPr lang="en-US" dirty="0">
              <a:solidFill>
                <a:srgbClr val="F6A800"/>
              </a:solidFill>
            </a:endParaRPr>
          </a:p>
        </p:txBody>
      </p:sp>
      <mc:AlternateContent xmlns:mc="http://schemas.openxmlformats.org/markup-compatibility/2006" xmlns:a14="http://schemas.microsoft.com/office/drawing/2010/main">
        <mc:Choice Requires="a14">
          <p:sp>
            <p:nvSpPr>
              <p:cNvPr id="237" name="TextBox 236">
                <a:extLst>
                  <a:ext uri="{FF2B5EF4-FFF2-40B4-BE49-F238E27FC236}">
                    <a16:creationId xmlns:a16="http://schemas.microsoft.com/office/drawing/2014/main" id="{63ABFF90-8AEF-0D7C-67C6-4678E973A612}"/>
                  </a:ext>
                </a:extLst>
              </p:cNvPr>
              <p:cNvSpPr txBox="1"/>
              <p:nvPr/>
            </p:nvSpPr>
            <p:spPr>
              <a:xfrm>
                <a:off x="2346190" y="3950457"/>
                <a:ext cx="430246" cy="306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bar>
                            <m:barPr>
                              <m:ctrlPr>
                                <a:rPr lang="de-DE" b="0" i="1" smtClean="0">
                                  <a:solidFill>
                                    <a:schemeClr val="bg1">
                                      <a:lumMod val="50000"/>
                                    </a:schemeClr>
                                  </a:solidFill>
                                  <a:latin typeface="Cambria Math" panose="02040503050406030204" pitchFamily="18" charset="0"/>
                                </a:rPr>
                              </m:ctrlPr>
                            </m:barPr>
                            <m:e>
                              <m:r>
                                <a:rPr lang="de-DE" b="0" i="1" smtClean="0">
                                  <a:solidFill>
                                    <a:schemeClr val="bg1">
                                      <a:lumMod val="50000"/>
                                    </a:schemeClr>
                                  </a:solidFill>
                                  <a:latin typeface="Cambria Math" panose="02040503050406030204" pitchFamily="18" charset="0"/>
                                </a:rPr>
                                <m:t>𝑥</m:t>
                              </m:r>
                            </m:e>
                          </m:bar>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xmlns="">
          <p:sp>
            <p:nvSpPr>
              <p:cNvPr id="237" name="TextBox 236">
                <a:extLst>
                  <a:ext uri="{FF2B5EF4-FFF2-40B4-BE49-F238E27FC236}">
                    <a16:creationId xmlns:a16="http://schemas.microsoft.com/office/drawing/2014/main" id="{63ABFF90-8AEF-0D7C-67C6-4678E973A612}"/>
                  </a:ext>
                </a:extLst>
              </p:cNvPr>
              <p:cNvSpPr txBox="1">
                <a:spLocks noRot="1" noChangeAspect="1" noMove="1" noResize="1" noEditPoints="1" noAdjustHandles="1" noChangeArrowheads="1" noChangeShapeType="1" noTextEdit="1"/>
              </p:cNvSpPr>
              <p:nvPr/>
            </p:nvSpPr>
            <p:spPr>
              <a:xfrm>
                <a:off x="2346190" y="3950457"/>
                <a:ext cx="430246" cy="306431"/>
              </a:xfrm>
              <a:prstGeom prst="rect">
                <a:avLst/>
              </a:prstGeom>
              <a:blipFill>
                <a:blip r:embed="rId7"/>
                <a:stretch>
                  <a:fillRect l="-7143" r="-4286" b="-1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8" name="TextBox 237">
                <a:extLst>
                  <a:ext uri="{FF2B5EF4-FFF2-40B4-BE49-F238E27FC236}">
                    <a16:creationId xmlns:a16="http://schemas.microsoft.com/office/drawing/2014/main" id="{EDA3046C-E4FD-D1BE-BE06-4FE21AB62C79}"/>
                  </a:ext>
                </a:extLst>
              </p:cNvPr>
              <p:cNvSpPr txBox="1"/>
              <p:nvPr/>
            </p:nvSpPr>
            <p:spPr>
              <a:xfrm>
                <a:off x="2346190" y="2400922"/>
                <a:ext cx="430246" cy="306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bar>
                            <m:barPr>
                              <m:ctrlPr>
                                <a:rPr lang="de-DE" b="0" i="1" smtClean="0">
                                  <a:solidFill>
                                    <a:schemeClr val="bg1">
                                      <a:lumMod val="50000"/>
                                    </a:schemeClr>
                                  </a:solidFill>
                                  <a:latin typeface="Cambria Math" panose="02040503050406030204" pitchFamily="18" charset="0"/>
                                </a:rPr>
                              </m:ctrlPr>
                            </m:barPr>
                            <m:e>
                              <m:acc>
                                <m:accPr>
                                  <m:chr m:val="̃"/>
                                  <m:ctrlPr>
                                    <a:rPr lang="de-DE" b="0" i="1" smtClean="0">
                                      <a:solidFill>
                                        <a:schemeClr val="bg1">
                                          <a:lumMod val="50000"/>
                                        </a:schemeClr>
                                      </a:solidFill>
                                      <a:latin typeface="Cambria Math" panose="02040503050406030204" pitchFamily="18" charset="0"/>
                                    </a:rPr>
                                  </m:ctrlPr>
                                </m:accPr>
                                <m:e>
                                  <m:r>
                                    <a:rPr lang="de-DE" b="0" i="1" smtClean="0">
                                      <a:solidFill>
                                        <a:schemeClr val="bg1">
                                          <a:lumMod val="50000"/>
                                        </a:schemeClr>
                                      </a:solidFill>
                                      <a:latin typeface="Cambria Math" panose="02040503050406030204" pitchFamily="18" charset="0"/>
                                    </a:rPr>
                                    <m:t>𝑥</m:t>
                                  </m:r>
                                </m:e>
                              </m:acc>
                            </m:e>
                          </m:bar>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xmlns="">
          <p:sp>
            <p:nvSpPr>
              <p:cNvPr id="238" name="TextBox 237">
                <a:extLst>
                  <a:ext uri="{FF2B5EF4-FFF2-40B4-BE49-F238E27FC236}">
                    <a16:creationId xmlns:a16="http://schemas.microsoft.com/office/drawing/2014/main" id="{EDA3046C-E4FD-D1BE-BE06-4FE21AB62C79}"/>
                  </a:ext>
                </a:extLst>
              </p:cNvPr>
              <p:cNvSpPr txBox="1">
                <a:spLocks noRot="1" noChangeAspect="1" noMove="1" noResize="1" noEditPoints="1" noAdjustHandles="1" noChangeArrowheads="1" noChangeShapeType="1" noTextEdit="1"/>
              </p:cNvSpPr>
              <p:nvPr/>
            </p:nvSpPr>
            <p:spPr>
              <a:xfrm>
                <a:off x="2346190" y="2400922"/>
                <a:ext cx="430246" cy="306431"/>
              </a:xfrm>
              <a:prstGeom prst="rect">
                <a:avLst/>
              </a:prstGeom>
              <a:blipFill>
                <a:blip r:embed="rId8"/>
                <a:stretch>
                  <a:fillRect l="-7143" t="-4000" r="-14286"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9" name="Rectangle 238">
                <a:extLst>
                  <a:ext uri="{FF2B5EF4-FFF2-40B4-BE49-F238E27FC236}">
                    <a16:creationId xmlns:a16="http://schemas.microsoft.com/office/drawing/2014/main" id="{E881D832-1715-6ECB-CABE-AB64883149E9}"/>
                  </a:ext>
                </a:extLst>
              </p:cNvPr>
              <p:cNvSpPr/>
              <p:nvPr/>
            </p:nvSpPr>
            <p:spPr>
              <a:xfrm>
                <a:off x="272280" y="1748753"/>
                <a:ext cx="3855384" cy="3362426"/>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srgbClr val="00549F"/>
                    </a:solidFill>
                  </a:rPr>
                  <a:t>Block </a:t>
                </a:r>
                <a14:m>
                  <m:oMath xmlns:m="http://schemas.openxmlformats.org/officeDocument/2006/math">
                    <m:r>
                      <a:rPr lang="de-DE" b="1" i="1" smtClean="0">
                        <a:solidFill>
                          <a:srgbClr val="00549F"/>
                        </a:solidFill>
                        <a:latin typeface="Cambria Math" panose="02040503050406030204" pitchFamily="18" charset="0"/>
                      </a:rPr>
                      <m:t>𝒃</m:t>
                    </m:r>
                  </m:oMath>
                </a14:m>
                <a:r>
                  <a:rPr lang="de-DE" b="1" dirty="0">
                    <a:solidFill>
                      <a:srgbClr val="00549F"/>
                    </a:solidFill>
                  </a:rPr>
                  <a:t> </a:t>
                </a: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en-US" sz="800" b="1" dirty="0">
                  <a:solidFill>
                    <a:srgbClr val="00549F"/>
                  </a:solidFill>
                </a:endParaRPr>
              </a:p>
            </p:txBody>
          </p:sp>
        </mc:Choice>
        <mc:Fallback xmlns="">
          <p:sp>
            <p:nvSpPr>
              <p:cNvPr id="239" name="Rectangle 238">
                <a:extLst>
                  <a:ext uri="{FF2B5EF4-FFF2-40B4-BE49-F238E27FC236}">
                    <a16:creationId xmlns:a16="http://schemas.microsoft.com/office/drawing/2014/main" id="{E881D832-1715-6ECB-CABE-AB64883149E9}"/>
                  </a:ext>
                </a:extLst>
              </p:cNvPr>
              <p:cNvSpPr>
                <a:spLocks noRot="1" noChangeAspect="1" noMove="1" noResize="1" noEditPoints="1" noAdjustHandles="1" noChangeArrowheads="1" noChangeShapeType="1" noTextEdit="1"/>
              </p:cNvSpPr>
              <p:nvPr/>
            </p:nvSpPr>
            <p:spPr>
              <a:xfrm>
                <a:off x="272280" y="1748753"/>
                <a:ext cx="3855384" cy="3362426"/>
              </a:xfrm>
              <a:prstGeom prst="rect">
                <a:avLst/>
              </a:prstGeom>
              <a:blipFill>
                <a:blip r:embed="rId9"/>
                <a:stretch>
                  <a:fillRect l="-1099"/>
                </a:stretch>
              </a:blipFill>
              <a:ln w="28575">
                <a:solidFill>
                  <a:srgbClr val="00549F"/>
                </a:solidFill>
              </a:ln>
            </p:spPr>
            <p:txBody>
              <a:bodyPr/>
              <a:lstStyle/>
              <a:p>
                <a:r>
                  <a:rPr lang="en-US">
                    <a:noFill/>
                  </a:rPr>
                  <a:t> </a:t>
                </a:r>
              </a:p>
            </p:txBody>
          </p:sp>
        </mc:Fallback>
      </mc:AlternateContent>
      <p:sp>
        <p:nvSpPr>
          <p:cNvPr id="248" name="Rectangle 247">
            <a:extLst>
              <a:ext uri="{FF2B5EF4-FFF2-40B4-BE49-F238E27FC236}">
                <a16:creationId xmlns:a16="http://schemas.microsoft.com/office/drawing/2014/main" id="{134D2A67-C5E8-9BB5-84C1-61EE11EFC15A}"/>
              </a:ext>
            </a:extLst>
          </p:cNvPr>
          <p:cNvSpPr/>
          <p:nvPr/>
        </p:nvSpPr>
        <p:spPr>
          <a:xfrm>
            <a:off x="1450927" y="1952789"/>
            <a:ext cx="1507192" cy="422514"/>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Add &amp; Norm</a:t>
            </a:r>
            <a:endParaRPr lang="en-US" sz="800" b="1" dirty="0">
              <a:solidFill>
                <a:srgbClr val="00549F"/>
              </a:solidFill>
            </a:endParaRPr>
          </a:p>
        </p:txBody>
      </p:sp>
      <p:cxnSp>
        <p:nvCxnSpPr>
          <p:cNvPr id="254" name="Straight Arrow Connector 253">
            <a:extLst>
              <a:ext uri="{FF2B5EF4-FFF2-40B4-BE49-F238E27FC236}">
                <a16:creationId xmlns:a16="http://schemas.microsoft.com/office/drawing/2014/main" id="{22A19175-1ABD-38D0-93B2-B20D70207CBB}"/>
              </a:ext>
            </a:extLst>
          </p:cNvPr>
          <p:cNvCxnSpPr>
            <a:cxnSpLocks/>
            <a:stCxn id="248" idx="0"/>
            <a:endCxn id="257" idx="2"/>
          </p:cNvCxnSpPr>
          <p:nvPr/>
        </p:nvCxnSpPr>
        <p:spPr>
          <a:xfrm flipH="1" flipV="1">
            <a:off x="2202151" y="1582822"/>
            <a:ext cx="2372" cy="36996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93FE5088-6FEE-C367-EE43-A869D59DA53B}"/>
              </a:ext>
            </a:extLst>
          </p:cNvPr>
          <p:cNvSpPr/>
          <p:nvPr/>
        </p:nvSpPr>
        <p:spPr>
          <a:xfrm>
            <a:off x="1305521" y="1165852"/>
            <a:ext cx="1793260" cy="41697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Text </a:t>
            </a:r>
            <a:r>
              <a:rPr lang="de-DE" b="1" dirty="0" err="1">
                <a:solidFill>
                  <a:srgbClr val="00549F"/>
                </a:solidFill>
              </a:rPr>
              <a:t>prediction</a:t>
            </a:r>
            <a:endParaRPr lang="en-US" sz="800" b="1" dirty="0">
              <a:solidFill>
                <a:srgbClr val="00549F"/>
              </a:solidFill>
            </a:endParaRPr>
          </a:p>
        </p:txBody>
      </p:sp>
      <p:sp>
        <p:nvSpPr>
          <p:cNvPr id="294" name="TextBox 293">
            <a:extLst>
              <a:ext uri="{FF2B5EF4-FFF2-40B4-BE49-F238E27FC236}">
                <a16:creationId xmlns:a16="http://schemas.microsoft.com/office/drawing/2014/main" id="{A9BA8442-D5C7-9EDF-3C69-C721D7675DA1}"/>
              </a:ext>
            </a:extLst>
          </p:cNvPr>
          <p:cNvSpPr txBox="1"/>
          <p:nvPr/>
        </p:nvSpPr>
        <p:spPr>
          <a:xfrm>
            <a:off x="642894" y="611890"/>
            <a:ext cx="3084947" cy="369332"/>
          </a:xfrm>
          <a:prstGeom prst="rect">
            <a:avLst/>
          </a:prstGeom>
          <a:noFill/>
        </p:spPr>
        <p:txBody>
          <a:bodyPr wrap="none" rtlCol="0">
            <a:spAutoFit/>
          </a:bodyPr>
          <a:lstStyle/>
          <a:p>
            <a:r>
              <a:rPr lang="de-DE" dirty="0" err="1">
                <a:solidFill>
                  <a:srgbClr val="BDCD00"/>
                </a:solidFill>
              </a:rPr>
              <a:t>cat</a:t>
            </a:r>
            <a:r>
              <a:rPr lang="de-DE" dirty="0">
                <a:solidFill>
                  <a:srgbClr val="BDCD00"/>
                </a:solidFill>
              </a:rPr>
              <a:t> </a:t>
            </a:r>
            <a:r>
              <a:rPr lang="de-DE" dirty="0" err="1">
                <a:solidFill>
                  <a:srgbClr val="BDCD00"/>
                </a:solidFill>
              </a:rPr>
              <a:t>is</a:t>
            </a:r>
            <a:r>
              <a:rPr lang="de-DE" dirty="0">
                <a:solidFill>
                  <a:srgbClr val="BDCD00"/>
                </a:solidFill>
              </a:rPr>
              <a:t> </a:t>
            </a:r>
            <a:r>
              <a:rPr lang="de-DE" dirty="0" err="1">
                <a:solidFill>
                  <a:srgbClr val="BDCD00"/>
                </a:solidFill>
              </a:rPr>
              <a:t>striped</a:t>
            </a:r>
            <a:r>
              <a:rPr lang="de-DE" dirty="0">
                <a:solidFill>
                  <a:srgbClr val="BDCD00"/>
                </a:solidFill>
              </a:rPr>
              <a:t>, and </a:t>
            </a:r>
            <a:r>
              <a:rPr lang="de-DE" dirty="0" err="1">
                <a:solidFill>
                  <a:srgbClr val="BDCD00"/>
                </a:solidFill>
              </a:rPr>
              <a:t>these</a:t>
            </a:r>
            <a:r>
              <a:rPr lang="de-DE" dirty="0">
                <a:solidFill>
                  <a:srgbClr val="57AB27"/>
                </a:solidFill>
              </a:rPr>
              <a:t> </a:t>
            </a:r>
            <a:r>
              <a:rPr lang="de-DE" b="1" dirty="0" err="1">
                <a:solidFill>
                  <a:srgbClr val="57AB27"/>
                </a:solidFill>
              </a:rPr>
              <a:t>stripes</a:t>
            </a:r>
            <a:endParaRPr lang="en-US" b="1" dirty="0">
              <a:solidFill>
                <a:srgbClr val="57AB27"/>
              </a:solidFill>
            </a:endParaRPr>
          </a:p>
        </p:txBody>
      </p:sp>
      <p:cxnSp>
        <p:nvCxnSpPr>
          <p:cNvPr id="295" name="Straight Arrow Connector 294">
            <a:extLst>
              <a:ext uri="{FF2B5EF4-FFF2-40B4-BE49-F238E27FC236}">
                <a16:creationId xmlns:a16="http://schemas.microsoft.com/office/drawing/2014/main" id="{0F8E3A70-6457-30FF-3EB0-A8333E6804FB}"/>
              </a:ext>
            </a:extLst>
          </p:cNvPr>
          <p:cNvCxnSpPr>
            <a:cxnSpLocks/>
            <a:stCxn id="257" idx="0"/>
            <a:endCxn id="294" idx="2"/>
          </p:cNvCxnSpPr>
          <p:nvPr/>
        </p:nvCxnSpPr>
        <p:spPr>
          <a:xfrm flipH="1" flipV="1">
            <a:off x="2185368" y="981222"/>
            <a:ext cx="16783" cy="18463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C47A9C2-E1E9-FAF9-DDDB-1FA246BB70E5}"/>
              </a:ext>
            </a:extLst>
          </p:cNvPr>
          <p:cNvCxnSpPr>
            <a:cxnSpLocks/>
            <a:stCxn id="227" idx="0"/>
            <a:endCxn id="209" idx="2"/>
          </p:cNvCxnSpPr>
          <p:nvPr/>
        </p:nvCxnSpPr>
        <p:spPr>
          <a:xfrm flipH="1" flipV="1">
            <a:off x="2199972" y="5677746"/>
            <a:ext cx="1650" cy="21301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42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C8D5FAB3-7514-5021-3E7C-21AA6916B7E6}"/>
              </a:ext>
            </a:extLst>
          </p:cNvPr>
          <p:cNvSpPr>
            <a:spLocks noGrp="1"/>
          </p:cNvSpPr>
          <p:nvPr>
            <p:ph type="title"/>
          </p:nvPr>
        </p:nvSpPr>
        <p:spPr>
          <a:xfrm>
            <a:off x="163497" y="98126"/>
            <a:ext cx="10515600" cy="513764"/>
          </a:xfrm>
        </p:spPr>
        <p:txBody>
          <a:bodyPr>
            <a:normAutofit/>
          </a:bodyPr>
          <a:lstStyle/>
          <a:p>
            <a:r>
              <a:rPr lang="de-DE" sz="2800" dirty="0"/>
              <a:t>Transformer Architecture</a:t>
            </a:r>
          </a:p>
        </p:txBody>
      </p:sp>
      <p:sp>
        <p:nvSpPr>
          <p:cNvPr id="19" name="Rectangle 18">
            <a:extLst>
              <a:ext uri="{FF2B5EF4-FFF2-40B4-BE49-F238E27FC236}">
                <a16:creationId xmlns:a16="http://schemas.microsoft.com/office/drawing/2014/main" id="{91E0E292-BBCC-A00C-9AE0-771766EBA586}"/>
              </a:ext>
            </a:extLst>
          </p:cNvPr>
          <p:cNvSpPr/>
          <p:nvPr/>
        </p:nvSpPr>
        <p:spPr>
          <a:xfrm>
            <a:off x="5845458" y="1539769"/>
            <a:ext cx="586837" cy="54169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65B4D80-ACB7-5AFE-5328-ECFD6006A333}"/>
              </a:ext>
            </a:extLst>
          </p:cNvPr>
          <p:cNvSpPr/>
          <p:nvPr/>
        </p:nvSpPr>
        <p:spPr>
          <a:xfrm>
            <a:off x="6387154" y="1678510"/>
            <a:ext cx="270848" cy="2708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36B070-66E1-88F7-B59F-2F145491C24B}"/>
              </a:ext>
            </a:extLst>
          </p:cNvPr>
          <p:cNvSpPr/>
          <p:nvPr/>
        </p:nvSpPr>
        <p:spPr>
          <a:xfrm>
            <a:off x="6003452" y="1326442"/>
            <a:ext cx="270848" cy="2708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Magnifying glass outline">
            <a:extLst>
              <a:ext uri="{FF2B5EF4-FFF2-40B4-BE49-F238E27FC236}">
                <a16:creationId xmlns:a16="http://schemas.microsoft.com/office/drawing/2014/main" id="{D4C2F4F1-5A5B-DB03-606E-72EBABCB0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385" y="1616305"/>
            <a:ext cx="390983" cy="390983"/>
          </a:xfrm>
          <a:prstGeom prst="rect">
            <a:avLst/>
          </a:prstGeom>
        </p:spPr>
      </p:pic>
      <p:sp>
        <p:nvSpPr>
          <p:cNvPr id="79" name="TextBox 78">
            <a:extLst>
              <a:ext uri="{FF2B5EF4-FFF2-40B4-BE49-F238E27FC236}">
                <a16:creationId xmlns:a16="http://schemas.microsoft.com/office/drawing/2014/main" id="{2148154C-17E7-4987-5787-E141DF13AAC8}"/>
              </a:ext>
            </a:extLst>
          </p:cNvPr>
          <p:cNvSpPr txBox="1"/>
          <p:nvPr/>
        </p:nvSpPr>
        <p:spPr>
          <a:xfrm rot="16200000" flipH="1">
            <a:off x="6960076" y="4004804"/>
            <a:ext cx="513763" cy="707886"/>
          </a:xfrm>
          <a:prstGeom prst="rect">
            <a:avLst/>
          </a:prstGeom>
          <a:noFill/>
        </p:spPr>
        <p:txBody>
          <a:bodyPr wrap="square" rtlCol="0">
            <a:spAutoFit/>
          </a:bodyPr>
          <a:lstStyle/>
          <a:p>
            <a:r>
              <a:rPr lang="de-DE" sz="4000" dirty="0">
                <a:solidFill>
                  <a:schemeClr val="bg1">
                    <a:lumMod val="50000"/>
                  </a:schemeClr>
                </a:solidFill>
              </a:rPr>
              <a:t>…</a:t>
            </a:r>
            <a:endParaRPr lang="en-US" sz="4000" dirty="0">
              <a:solidFill>
                <a:schemeClr val="bg1">
                  <a:lumMod val="50000"/>
                </a:schemeClr>
              </a:solidFill>
            </a:endParaRPr>
          </a:p>
        </p:txBody>
      </p:sp>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1D0D3D45-B9A2-41DF-F1AC-484C5F76404A}"/>
                  </a:ext>
                </a:extLst>
              </p:cNvPr>
              <p:cNvSpPr/>
              <p:nvPr/>
            </p:nvSpPr>
            <p:spPr>
              <a:xfrm>
                <a:off x="5508070" y="896128"/>
                <a:ext cx="5706040" cy="4428614"/>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srgbClr val="00549F"/>
                    </a:solidFill>
                  </a:rPr>
                  <a:t>Causal Attention </a:t>
                </a:r>
                <a14:m>
                  <m:oMath xmlns:m="http://schemas.openxmlformats.org/officeDocument/2006/math">
                    <m:r>
                      <a:rPr lang="de-DE" sz="1800" b="1" i="0" smtClean="0">
                        <a:solidFill>
                          <a:srgbClr val="00549F"/>
                        </a:solidFill>
                        <a:latin typeface="Cambria Math" panose="02040503050406030204" pitchFamily="18" charset="0"/>
                      </a:rPr>
                      <m:t>(</m:t>
                    </m:r>
                    <m:r>
                      <a:rPr lang="de-DE" sz="1800" i="1" smtClean="0">
                        <a:solidFill>
                          <a:srgbClr val="00549F"/>
                        </a:solidFill>
                        <a:latin typeface="Cambria Math" panose="02040503050406030204" pitchFamily="18" charset="0"/>
                      </a:rPr>
                      <m:t>𝑡</m:t>
                    </m:r>
                    <m:r>
                      <a:rPr lang="de-DE" sz="1800" b="0" i="1" smtClean="0">
                        <a:solidFill>
                          <a:srgbClr val="00549F"/>
                        </a:solidFill>
                        <a:latin typeface="Cambria Math" panose="02040503050406030204" pitchFamily="18" charset="0"/>
                      </a:rPr>
                      <m:t>)</m:t>
                    </m:r>
                  </m:oMath>
                </a14:m>
                <a:r>
                  <a:rPr lang="de-DE" b="1" dirty="0">
                    <a:solidFill>
                      <a:srgbClr val="00549F"/>
                    </a:solidFill>
                  </a:rPr>
                  <a:t> </a:t>
                </a: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en-US" sz="800" b="1" dirty="0">
                  <a:solidFill>
                    <a:srgbClr val="00549F"/>
                  </a:solidFill>
                </a:endParaRPr>
              </a:p>
            </p:txBody>
          </p:sp>
        </mc:Choice>
        <mc:Fallback xmlns="">
          <p:sp>
            <p:nvSpPr>
              <p:cNvPr id="86" name="Rectangle 85">
                <a:extLst>
                  <a:ext uri="{FF2B5EF4-FFF2-40B4-BE49-F238E27FC236}">
                    <a16:creationId xmlns:a16="http://schemas.microsoft.com/office/drawing/2014/main" id="{1D0D3D45-B9A2-41DF-F1AC-484C5F76404A}"/>
                  </a:ext>
                </a:extLst>
              </p:cNvPr>
              <p:cNvSpPr>
                <a:spLocks noRot="1" noChangeAspect="1" noMove="1" noResize="1" noEditPoints="1" noAdjustHandles="1" noChangeArrowheads="1" noChangeShapeType="1" noTextEdit="1"/>
              </p:cNvSpPr>
              <p:nvPr/>
            </p:nvSpPr>
            <p:spPr>
              <a:xfrm>
                <a:off x="5508070" y="896128"/>
                <a:ext cx="5706040" cy="4428614"/>
              </a:xfrm>
              <a:prstGeom prst="rect">
                <a:avLst/>
              </a:prstGeom>
              <a:blipFill>
                <a:blip r:embed="rId5"/>
                <a:stretch>
                  <a:fillRect l="-744" t="-684"/>
                </a:stretch>
              </a:blipFill>
              <a:ln w="28575">
                <a:solidFill>
                  <a:srgbClr val="00549F"/>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A4864E1C-B745-9818-E6F8-3F4333813933}"/>
                  </a:ext>
                </a:extLst>
              </p:cNvPr>
              <p:cNvSpPr/>
              <p:nvPr/>
            </p:nvSpPr>
            <p:spPr>
              <a:xfrm>
                <a:off x="5632781" y="4646871"/>
                <a:ext cx="1177700" cy="478118"/>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Querry</a:t>
                </a:r>
                <a14:m>
                  <m:oMath xmlns:m="http://schemas.openxmlformats.org/officeDocument/2006/math">
                    <m:r>
                      <a:rPr lang="de-DE" b="1">
                        <a:solidFill>
                          <a:srgbClr val="00549F"/>
                        </a:solidFill>
                        <a:latin typeface="Cambria Math" panose="02040503050406030204" pitchFamily="18" charset="0"/>
                      </a:rPr>
                      <m:t>(</m:t>
                    </m:r>
                    <m:r>
                      <a:rPr lang="de-DE" i="1" smtClean="0">
                        <a:solidFill>
                          <a:srgbClr val="00549F"/>
                        </a:solidFill>
                        <a:latin typeface="Cambria Math" panose="02040503050406030204" pitchFamily="18" charset="0"/>
                      </a:rPr>
                      <m:t>𝑡</m:t>
                    </m:r>
                    <m:r>
                      <a:rPr lang="de-DE" b="0" i="1" smtClean="0">
                        <a:solidFill>
                          <a:srgbClr val="00549F"/>
                        </a:solidFill>
                        <a:latin typeface="Cambria Math" panose="02040503050406030204" pitchFamily="18" charset="0"/>
                      </a:rPr>
                      <m:t>)</m:t>
                    </m:r>
                  </m:oMath>
                </a14:m>
                <a:endParaRPr lang="en-US" b="1" dirty="0">
                  <a:solidFill>
                    <a:srgbClr val="00549F"/>
                  </a:solidFill>
                </a:endParaRPr>
              </a:p>
            </p:txBody>
          </p:sp>
        </mc:Choice>
        <mc:Fallback xmlns="">
          <p:sp>
            <p:nvSpPr>
              <p:cNvPr id="52" name="Rectangle 51">
                <a:extLst>
                  <a:ext uri="{FF2B5EF4-FFF2-40B4-BE49-F238E27FC236}">
                    <a16:creationId xmlns:a16="http://schemas.microsoft.com/office/drawing/2014/main" id="{A4864E1C-B745-9818-E6F8-3F4333813933}"/>
                  </a:ext>
                </a:extLst>
              </p:cNvPr>
              <p:cNvSpPr>
                <a:spLocks noRot="1" noChangeAspect="1" noMove="1" noResize="1" noEditPoints="1" noAdjustHandles="1" noChangeArrowheads="1" noChangeShapeType="1" noTextEdit="1"/>
              </p:cNvSpPr>
              <p:nvPr/>
            </p:nvSpPr>
            <p:spPr>
              <a:xfrm>
                <a:off x="5632781" y="4646871"/>
                <a:ext cx="1177700" cy="478118"/>
              </a:xfrm>
              <a:prstGeom prst="rect">
                <a:avLst/>
              </a:prstGeom>
              <a:blipFill>
                <a:blip r:embed="rId6"/>
                <a:stretch>
                  <a:fillRect l="-2020" b="-3571"/>
                </a:stretch>
              </a:blipFill>
              <a:ln w="28575">
                <a:solidFill>
                  <a:srgbClr val="00549F"/>
                </a:solidFill>
              </a:ln>
            </p:spPr>
            <p:txBody>
              <a:bodyPr/>
              <a:lstStyle/>
              <a:p>
                <a:r>
                  <a:rPr lang="en-US">
                    <a:noFill/>
                  </a:rPr>
                  <a:t> </a:t>
                </a:r>
              </a:p>
            </p:txBody>
          </p:sp>
        </mc:Fallback>
      </mc:AlternateContent>
      <p:cxnSp>
        <p:nvCxnSpPr>
          <p:cNvPr id="102" name="Straight Arrow Connector 101">
            <a:extLst>
              <a:ext uri="{FF2B5EF4-FFF2-40B4-BE49-F238E27FC236}">
                <a16:creationId xmlns:a16="http://schemas.microsoft.com/office/drawing/2014/main" id="{F1526CE5-BA7D-CE93-C1D1-3CB1908BD3AB}"/>
              </a:ext>
            </a:extLst>
          </p:cNvPr>
          <p:cNvCxnSpPr>
            <a:cxnSpLocks/>
            <a:stCxn id="105" idx="0"/>
            <a:endCxn id="52" idx="2"/>
          </p:cNvCxnSpPr>
          <p:nvPr/>
        </p:nvCxnSpPr>
        <p:spPr>
          <a:xfrm flipV="1">
            <a:off x="6210734" y="5124989"/>
            <a:ext cx="10897" cy="6194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3BBBAE36-B628-2264-B03F-D921281E5C53}"/>
                  </a:ext>
                </a:extLst>
              </p:cNvPr>
              <p:cNvSpPr txBox="1"/>
              <p:nvPr/>
            </p:nvSpPr>
            <p:spPr>
              <a:xfrm>
                <a:off x="6087100" y="5744428"/>
                <a:ext cx="247268" cy="2888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rgbClr val="F6A800"/>
                              </a:solidFill>
                              <a:latin typeface="Cambria Math" panose="02040503050406030204" pitchFamily="18" charset="0"/>
                            </a:rPr>
                          </m:ctrlPr>
                        </m:sSubSupPr>
                        <m:e>
                          <m:r>
                            <a:rPr lang="de-DE" b="0" i="1" smtClean="0">
                              <a:solidFill>
                                <a:srgbClr val="F6A800"/>
                              </a:solidFill>
                              <a:latin typeface="Cambria Math" panose="02040503050406030204" pitchFamily="18" charset="0"/>
                            </a:rPr>
                            <m:t>𝑥</m:t>
                          </m:r>
                        </m:e>
                        <m:sub>
                          <m:r>
                            <a:rPr lang="de-DE" b="0" i="1" smtClean="0">
                              <a:solidFill>
                                <a:srgbClr val="F6A800"/>
                              </a:solidFill>
                              <a:latin typeface="Cambria Math" panose="02040503050406030204" pitchFamily="18" charset="0"/>
                            </a:rPr>
                            <m:t>𝑡</m:t>
                          </m:r>
                        </m:sub>
                        <m:sup>
                          <m:r>
                            <a:rPr lang="de-DE" b="0" i="1" smtClean="0">
                              <a:solidFill>
                                <a:srgbClr val="F6A800"/>
                              </a:solidFill>
                              <a:latin typeface="Cambria Math" panose="02040503050406030204" pitchFamily="18" charset="0"/>
                            </a:rPr>
                            <m:t>𝑏</m:t>
                          </m:r>
                        </m:sup>
                      </m:sSubSup>
                    </m:oMath>
                  </m:oMathPara>
                </a14:m>
                <a:endParaRPr lang="de-DE" b="0" i="1" dirty="0">
                  <a:solidFill>
                    <a:srgbClr val="F6A800"/>
                  </a:solidFill>
                  <a:latin typeface="Cambria Math" panose="02040503050406030204" pitchFamily="18" charset="0"/>
                </a:endParaRPr>
              </a:p>
            </p:txBody>
          </p:sp>
        </mc:Choice>
        <mc:Fallback xmlns="">
          <p:sp>
            <p:nvSpPr>
              <p:cNvPr id="105" name="TextBox 104">
                <a:extLst>
                  <a:ext uri="{FF2B5EF4-FFF2-40B4-BE49-F238E27FC236}">
                    <a16:creationId xmlns:a16="http://schemas.microsoft.com/office/drawing/2014/main" id="{3BBBAE36-B628-2264-B03F-D921281E5C53}"/>
                  </a:ext>
                </a:extLst>
              </p:cNvPr>
              <p:cNvSpPr txBox="1">
                <a:spLocks noRot="1" noChangeAspect="1" noMove="1" noResize="1" noEditPoints="1" noAdjustHandles="1" noChangeArrowheads="1" noChangeShapeType="1" noTextEdit="1"/>
              </p:cNvSpPr>
              <p:nvPr/>
            </p:nvSpPr>
            <p:spPr>
              <a:xfrm>
                <a:off x="6087100" y="5744428"/>
                <a:ext cx="247268" cy="288862"/>
              </a:xfrm>
              <a:prstGeom prst="rect">
                <a:avLst/>
              </a:prstGeom>
              <a:blipFill>
                <a:blip r:embed="rId7"/>
                <a:stretch>
                  <a:fillRect l="-25000" r="-22500" b="-16667"/>
                </a:stretch>
              </a:blipFill>
            </p:spPr>
            <p:txBody>
              <a:bodyPr/>
              <a:lstStyle/>
              <a:p>
                <a:r>
                  <a:rPr lang="en-US">
                    <a:noFill/>
                  </a:rPr>
                  <a:t> </a:t>
                </a:r>
              </a:p>
            </p:txBody>
          </p:sp>
        </mc:Fallback>
      </mc:AlternateContent>
      <p:sp>
        <p:nvSpPr>
          <p:cNvPr id="55" name="Arrow: Right 54">
            <a:extLst>
              <a:ext uri="{FF2B5EF4-FFF2-40B4-BE49-F238E27FC236}">
                <a16:creationId xmlns:a16="http://schemas.microsoft.com/office/drawing/2014/main" id="{3B9C8C09-9B2D-104F-EB05-5A98A4786B3E}"/>
              </a:ext>
            </a:extLst>
          </p:cNvPr>
          <p:cNvSpPr/>
          <p:nvPr/>
        </p:nvSpPr>
        <p:spPr>
          <a:xfrm>
            <a:off x="7922234" y="1568138"/>
            <a:ext cx="1593990" cy="465159"/>
          </a:xfrm>
          <a:prstGeom prst="rightArrow">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BF4955-0FB1-9844-D6D3-B15AE115ED52}"/>
              </a:ext>
            </a:extLst>
          </p:cNvPr>
          <p:cNvSpPr/>
          <p:nvPr/>
        </p:nvSpPr>
        <p:spPr>
          <a:xfrm>
            <a:off x="8315743" y="1481381"/>
            <a:ext cx="566730" cy="77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19FF970-59B7-7B0F-BA81-6219FBE2B640}"/>
              </a:ext>
            </a:extLst>
          </p:cNvPr>
          <p:cNvSpPr/>
          <p:nvPr/>
        </p:nvSpPr>
        <p:spPr>
          <a:xfrm>
            <a:off x="7119098" y="1539769"/>
            <a:ext cx="586837" cy="54169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0B8B0C1-3202-BEA6-BDD0-097BAA5B3BEA}"/>
              </a:ext>
            </a:extLst>
          </p:cNvPr>
          <p:cNvSpPr/>
          <p:nvPr/>
        </p:nvSpPr>
        <p:spPr>
          <a:xfrm>
            <a:off x="7080202" y="1658126"/>
            <a:ext cx="270848" cy="2708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83CA923-1573-1DF6-A9AD-5C44C0D31F77}"/>
              </a:ext>
            </a:extLst>
          </p:cNvPr>
          <p:cNvSpPr/>
          <p:nvPr/>
        </p:nvSpPr>
        <p:spPr>
          <a:xfrm>
            <a:off x="7277093" y="1326442"/>
            <a:ext cx="270848" cy="2708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A44F335-0FFD-E3B6-930F-49840680BA08}"/>
              </a:ext>
            </a:extLst>
          </p:cNvPr>
          <p:cNvSpPr/>
          <p:nvPr/>
        </p:nvSpPr>
        <p:spPr>
          <a:xfrm>
            <a:off x="7119098" y="2568740"/>
            <a:ext cx="586837" cy="54169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A9287A7-2B61-C804-BDE6-E89AA50525C3}"/>
              </a:ext>
            </a:extLst>
          </p:cNvPr>
          <p:cNvSpPr/>
          <p:nvPr/>
        </p:nvSpPr>
        <p:spPr>
          <a:xfrm>
            <a:off x="7092525" y="2750660"/>
            <a:ext cx="165518" cy="1655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4CEACD5-4990-6D1C-89C8-21E40910F150}"/>
              </a:ext>
            </a:extLst>
          </p:cNvPr>
          <p:cNvSpPr/>
          <p:nvPr/>
        </p:nvSpPr>
        <p:spPr>
          <a:xfrm>
            <a:off x="7335198" y="2481060"/>
            <a:ext cx="122934" cy="12293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D3AE129-5447-7C3C-F0F4-C02D02FD342C}"/>
              </a:ext>
            </a:extLst>
          </p:cNvPr>
          <p:cNvSpPr/>
          <p:nvPr/>
        </p:nvSpPr>
        <p:spPr>
          <a:xfrm>
            <a:off x="7119573" y="3542445"/>
            <a:ext cx="586837" cy="54169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E43FEE1-05EB-606E-2320-1740D46A48AC}"/>
              </a:ext>
            </a:extLst>
          </p:cNvPr>
          <p:cNvSpPr/>
          <p:nvPr/>
        </p:nvSpPr>
        <p:spPr>
          <a:xfrm>
            <a:off x="7080677" y="3660802"/>
            <a:ext cx="270848" cy="2708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6D0A4B6-66E3-1E7A-38F2-0733C92E2B69}"/>
              </a:ext>
            </a:extLst>
          </p:cNvPr>
          <p:cNvSpPr/>
          <p:nvPr/>
        </p:nvSpPr>
        <p:spPr>
          <a:xfrm>
            <a:off x="7277568" y="3329117"/>
            <a:ext cx="270848" cy="2708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Box with solid fill">
            <a:extLst>
              <a:ext uri="{FF2B5EF4-FFF2-40B4-BE49-F238E27FC236}">
                <a16:creationId xmlns:a16="http://schemas.microsoft.com/office/drawing/2014/main" id="{72E7451B-E256-AB8F-131D-2B21CBDCF6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48333" y="1350098"/>
            <a:ext cx="886903" cy="886903"/>
          </a:xfrm>
          <a:prstGeom prst="rect">
            <a:avLst/>
          </a:prstGeom>
        </p:spPr>
      </p:pic>
      <p:pic>
        <p:nvPicPr>
          <p:cNvPr id="48" name="Graphic 47" descr="Box with solid fill">
            <a:extLst>
              <a:ext uri="{FF2B5EF4-FFF2-40B4-BE49-F238E27FC236}">
                <a16:creationId xmlns:a16="http://schemas.microsoft.com/office/drawing/2014/main" id="{E0B22D27-9BB3-AF05-45D7-9BC718FCBE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48333" y="3373327"/>
            <a:ext cx="886903" cy="886903"/>
          </a:xfrm>
          <a:prstGeom prst="rect">
            <a:avLst/>
          </a:prstGeom>
        </p:spPr>
      </p:pic>
      <p:sp>
        <p:nvSpPr>
          <p:cNvPr id="2" name="Plus Sign 1">
            <a:extLst>
              <a:ext uri="{FF2B5EF4-FFF2-40B4-BE49-F238E27FC236}">
                <a16:creationId xmlns:a16="http://schemas.microsoft.com/office/drawing/2014/main" id="{B46CE4FA-512B-D19C-2A9A-493AABEF5696}"/>
              </a:ext>
            </a:extLst>
          </p:cNvPr>
          <p:cNvSpPr/>
          <p:nvPr/>
        </p:nvSpPr>
        <p:spPr>
          <a:xfrm>
            <a:off x="9824584" y="2259416"/>
            <a:ext cx="334400" cy="334400"/>
          </a:xfrm>
          <a:prstGeom prst="mathPlus">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lus Sign 4">
            <a:extLst>
              <a:ext uri="{FF2B5EF4-FFF2-40B4-BE49-F238E27FC236}">
                <a16:creationId xmlns:a16="http://schemas.microsoft.com/office/drawing/2014/main" id="{1AEFF9CD-12D6-2A70-BB15-EAE92D5A0830}"/>
              </a:ext>
            </a:extLst>
          </p:cNvPr>
          <p:cNvSpPr/>
          <p:nvPr/>
        </p:nvSpPr>
        <p:spPr>
          <a:xfrm>
            <a:off x="9824584" y="3147256"/>
            <a:ext cx="334400" cy="334400"/>
          </a:xfrm>
          <a:prstGeom prst="mathPlus">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Box with solid fill">
            <a:extLst>
              <a:ext uri="{FF2B5EF4-FFF2-40B4-BE49-F238E27FC236}">
                <a16:creationId xmlns:a16="http://schemas.microsoft.com/office/drawing/2014/main" id="{8C75B44B-78BB-FAD1-F70A-F3429CE950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87921" y="2557622"/>
            <a:ext cx="607726" cy="607726"/>
          </a:xfrm>
          <a:prstGeom prst="rect">
            <a:avLst/>
          </a:prstGeom>
        </p:spPr>
      </p:pic>
      <p:pic>
        <p:nvPicPr>
          <p:cNvPr id="38" name="Graphic 37" descr="Box with solid fill">
            <a:extLst>
              <a:ext uri="{FF2B5EF4-FFF2-40B4-BE49-F238E27FC236}">
                <a16:creationId xmlns:a16="http://schemas.microsoft.com/office/drawing/2014/main" id="{3A8270D0-E820-29C6-3FF3-2D97FBE613D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48919" y="1357569"/>
            <a:ext cx="886903" cy="886903"/>
          </a:xfrm>
          <a:prstGeom prst="rect">
            <a:avLst/>
          </a:prstGeom>
        </p:spPr>
      </p:pic>
      <p:sp>
        <p:nvSpPr>
          <p:cNvPr id="71" name="Arrow: Right 70">
            <a:extLst>
              <a:ext uri="{FF2B5EF4-FFF2-40B4-BE49-F238E27FC236}">
                <a16:creationId xmlns:a16="http://schemas.microsoft.com/office/drawing/2014/main" id="{1BB0F93D-DCF2-32DC-95C3-909C3DCDDC3E}"/>
              </a:ext>
            </a:extLst>
          </p:cNvPr>
          <p:cNvSpPr/>
          <p:nvPr/>
        </p:nvSpPr>
        <p:spPr>
          <a:xfrm>
            <a:off x="7914242" y="2623178"/>
            <a:ext cx="1593990" cy="465159"/>
          </a:xfrm>
          <a:prstGeom prst="rightArrow">
            <a:avLst>
              <a:gd name="adj1" fmla="val 13142"/>
              <a:gd name="adj2" fmla="val 23380"/>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B8DF4A2-6C2D-3DB3-6F1A-2F2DAB63A101}"/>
              </a:ext>
            </a:extLst>
          </p:cNvPr>
          <p:cNvSpPr/>
          <p:nvPr/>
        </p:nvSpPr>
        <p:spPr>
          <a:xfrm>
            <a:off x="8307751" y="2536421"/>
            <a:ext cx="566730" cy="77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descr="Box with solid fill">
            <a:extLst>
              <a:ext uri="{FF2B5EF4-FFF2-40B4-BE49-F238E27FC236}">
                <a16:creationId xmlns:a16="http://schemas.microsoft.com/office/drawing/2014/main" id="{B2AAF148-EE44-57AE-5F1C-EA6C068C24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40927" y="2412609"/>
            <a:ext cx="886903" cy="886903"/>
          </a:xfrm>
          <a:prstGeom prst="rect">
            <a:avLst/>
          </a:prstGeom>
        </p:spPr>
      </p:pic>
      <p:sp>
        <p:nvSpPr>
          <p:cNvPr id="74" name="Arrow: Right 73">
            <a:extLst>
              <a:ext uri="{FF2B5EF4-FFF2-40B4-BE49-F238E27FC236}">
                <a16:creationId xmlns:a16="http://schemas.microsoft.com/office/drawing/2014/main" id="{0D46DD8B-146A-E84B-7C8B-13C08A4D7099}"/>
              </a:ext>
            </a:extLst>
          </p:cNvPr>
          <p:cNvSpPr/>
          <p:nvPr/>
        </p:nvSpPr>
        <p:spPr>
          <a:xfrm>
            <a:off x="7914242" y="3585370"/>
            <a:ext cx="1593990" cy="465159"/>
          </a:xfrm>
          <a:prstGeom prst="rightArrow">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F71A8EF-A9F8-A25D-4AB9-8827F366AC00}"/>
              </a:ext>
            </a:extLst>
          </p:cNvPr>
          <p:cNvSpPr/>
          <p:nvPr/>
        </p:nvSpPr>
        <p:spPr>
          <a:xfrm>
            <a:off x="8307751" y="3498613"/>
            <a:ext cx="566730" cy="778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Graphic 75" descr="Box with solid fill">
            <a:extLst>
              <a:ext uri="{FF2B5EF4-FFF2-40B4-BE49-F238E27FC236}">
                <a16:creationId xmlns:a16="http://schemas.microsoft.com/office/drawing/2014/main" id="{FD63508B-1FF5-593F-5A90-ED0DEAECE9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140927" y="3374801"/>
            <a:ext cx="886903" cy="886903"/>
          </a:xfrm>
          <a:prstGeom prst="rect">
            <a:avLst/>
          </a:prstGeom>
        </p:spPr>
      </p:pic>
      <p:sp>
        <p:nvSpPr>
          <p:cNvPr id="77" name="Equals 76">
            <a:extLst>
              <a:ext uri="{FF2B5EF4-FFF2-40B4-BE49-F238E27FC236}">
                <a16:creationId xmlns:a16="http://schemas.microsoft.com/office/drawing/2014/main" id="{A340C5A1-89AB-7FFA-9F15-371CE566F9C1}"/>
              </a:ext>
            </a:extLst>
          </p:cNvPr>
          <p:cNvSpPr/>
          <p:nvPr/>
        </p:nvSpPr>
        <p:spPr>
          <a:xfrm rot="16200000">
            <a:off x="9769665" y="958763"/>
            <a:ext cx="444238" cy="327803"/>
          </a:xfrm>
          <a:prstGeom prst="mathEqual">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TextBox 79">
            <a:extLst>
              <a:ext uri="{FF2B5EF4-FFF2-40B4-BE49-F238E27FC236}">
                <a16:creationId xmlns:a16="http://schemas.microsoft.com/office/drawing/2014/main" id="{4746763D-F559-44E2-B1D7-5463B4C9DFA3}"/>
              </a:ext>
            </a:extLst>
          </p:cNvPr>
          <p:cNvSpPr txBox="1"/>
          <p:nvPr/>
        </p:nvSpPr>
        <p:spPr>
          <a:xfrm rot="16200000" flipH="1">
            <a:off x="8188330" y="4032233"/>
            <a:ext cx="513763" cy="707886"/>
          </a:xfrm>
          <a:prstGeom prst="rect">
            <a:avLst/>
          </a:prstGeom>
          <a:noFill/>
        </p:spPr>
        <p:txBody>
          <a:bodyPr wrap="square" rtlCol="0">
            <a:spAutoFit/>
          </a:bodyPr>
          <a:lstStyle/>
          <a:p>
            <a:r>
              <a:rPr lang="de-DE" sz="4000" dirty="0">
                <a:solidFill>
                  <a:schemeClr val="bg1">
                    <a:lumMod val="50000"/>
                  </a:schemeClr>
                </a:solidFill>
              </a:rPr>
              <a:t>…</a:t>
            </a:r>
            <a:endParaRPr lang="en-US" sz="4000" dirty="0">
              <a:solidFill>
                <a:schemeClr val="bg1">
                  <a:lumMod val="50000"/>
                </a:schemeClr>
              </a:solidFill>
            </a:endParaRPr>
          </a:p>
        </p:txBody>
      </p:sp>
      <p:sp>
        <p:nvSpPr>
          <p:cNvPr id="81" name="TextBox 80">
            <a:extLst>
              <a:ext uri="{FF2B5EF4-FFF2-40B4-BE49-F238E27FC236}">
                <a16:creationId xmlns:a16="http://schemas.microsoft.com/office/drawing/2014/main" id="{D8CBDA19-1597-074D-F77F-EED95F88A7B9}"/>
              </a:ext>
            </a:extLst>
          </p:cNvPr>
          <p:cNvSpPr txBox="1"/>
          <p:nvPr/>
        </p:nvSpPr>
        <p:spPr>
          <a:xfrm rot="16200000" flipH="1">
            <a:off x="9620093" y="4055111"/>
            <a:ext cx="513763" cy="707886"/>
          </a:xfrm>
          <a:prstGeom prst="rect">
            <a:avLst/>
          </a:prstGeom>
          <a:noFill/>
        </p:spPr>
        <p:txBody>
          <a:bodyPr wrap="square" rtlCol="0">
            <a:spAutoFit/>
          </a:bodyPr>
          <a:lstStyle/>
          <a:p>
            <a:r>
              <a:rPr lang="de-DE" sz="4000" dirty="0">
                <a:solidFill>
                  <a:schemeClr val="bg1">
                    <a:lumMod val="50000"/>
                  </a:schemeClr>
                </a:solidFill>
              </a:rPr>
              <a:t>…</a:t>
            </a:r>
            <a:endParaRPr lang="en-US" sz="4000" dirty="0">
              <a:solidFill>
                <a:schemeClr val="bg1">
                  <a:lumMod val="50000"/>
                </a:schemeClr>
              </a:solidFill>
            </a:endParaRPr>
          </a:p>
        </p:txBody>
      </p:sp>
      <p:cxnSp>
        <p:nvCxnSpPr>
          <p:cNvPr id="91" name="Straight Arrow Connector 90">
            <a:extLst>
              <a:ext uri="{FF2B5EF4-FFF2-40B4-BE49-F238E27FC236}">
                <a16:creationId xmlns:a16="http://schemas.microsoft.com/office/drawing/2014/main" id="{ADDC65E3-0B47-23CC-50EA-DEB938315159}"/>
              </a:ext>
            </a:extLst>
          </p:cNvPr>
          <p:cNvCxnSpPr>
            <a:cxnSpLocks/>
            <a:stCxn id="108" idx="0"/>
            <a:endCxn id="53" idx="2"/>
          </p:cNvCxnSpPr>
          <p:nvPr/>
        </p:nvCxnSpPr>
        <p:spPr>
          <a:xfrm flipV="1">
            <a:off x="7446222" y="5124989"/>
            <a:ext cx="5992" cy="62398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DDC38AB9-2DD8-38FC-AEB4-75456DFFA588}"/>
              </a:ext>
            </a:extLst>
          </p:cNvPr>
          <p:cNvSpPr/>
          <p:nvPr/>
        </p:nvSpPr>
        <p:spPr>
          <a:xfrm>
            <a:off x="6903954" y="4646871"/>
            <a:ext cx="1096520" cy="478118"/>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Keys</a:t>
            </a:r>
            <a:endParaRPr lang="en-US" sz="800" b="1" dirty="0">
              <a:solidFill>
                <a:srgbClr val="00549F"/>
              </a:solidFill>
            </a:endParaRPr>
          </a:p>
        </p:txBody>
      </p:sp>
      <p:sp>
        <p:nvSpPr>
          <p:cNvPr id="54" name="Rectangle 53">
            <a:extLst>
              <a:ext uri="{FF2B5EF4-FFF2-40B4-BE49-F238E27FC236}">
                <a16:creationId xmlns:a16="http://schemas.microsoft.com/office/drawing/2014/main" id="{1C3343E9-7DCD-451C-C1CA-2C5796A08E94}"/>
              </a:ext>
            </a:extLst>
          </p:cNvPr>
          <p:cNvSpPr/>
          <p:nvPr/>
        </p:nvSpPr>
        <p:spPr>
          <a:xfrm>
            <a:off x="8099970" y="4646871"/>
            <a:ext cx="1096520" cy="478118"/>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Values</a:t>
            </a:r>
            <a:endParaRPr lang="en-US" sz="800" b="1" dirty="0">
              <a:solidFill>
                <a:srgbClr val="00549F"/>
              </a:solidFill>
            </a:endParaRPr>
          </a:p>
        </p:txBody>
      </p:sp>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4F1B704D-C323-61ED-7EBC-E9F72A6DB8D0}"/>
                  </a:ext>
                </a:extLst>
              </p:cNvPr>
              <p:cNvSpPr txBox="1"/>
              <p:nvPr/>
            </p:nvSpPr>
            <p:spPr>
              <a:xfrm>
                <a:off x="7246616" y="5748973"/>
                <a:ext cx="399212" cy="288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rgbClr val="F6A800"/>
                              </a:solidFill>
                              <a:latin typeface="Cambria Math" panose="02040503050406030204" pitchFamily="18" charset="0"/>
                            </a:rPr>
                          </m:ctrlPr>
                        </m:sSubSupPr>
                        <m:e>
                          <m:r>
                            <a:rPr lang="de-DE" b="0" i="1" smtClean="0">
                              <a:solidFill>
                                <a:srgbClr val="F6A800"/>
                              </a:solidFill>
                              <a:latin typeface="Cambria Math" panose="02040503050406030204" pitchFamily="18" charset="0"/>
                            </a:rPr>
                            <m:t>𝑥</m:t>
                          </m:r>
                        </m:e>
                        <m:sub>
                          <m:r>
                            <a:rPr lang="de-DE" b="0" i="1" smtClean="0">
                              <a:solidFill>
                                <a:srgbClr val="F6A800"/>
                              </a:solidFill>
                              <a:latin typeface="Cambria Math" panose="02040503050406030204" pitchFamily="18" charset="0"/>
                            </a:rPr>
                            <m:t>1:</m:t>
                          </m:r>
                          <m:r>
                            <a:rPr lang="de-DE" b="0" i="1" smtClean="0">
                              <a:solidFill>
                                <a:srgbClr val="F6A800"/>
                              </a:solidFill>
                              <a:latin typeface="Cambria Math" panose="02040503050406030204" pitchFamily="18" charset="0"/>
                            </a:rPr>
                            <m:t>𝑡</m:t>
                          </m:r>
                        </m:sub>
                        <m:sup>
                          <m:r>
                            <a:rPr lang="de-DE" b="0" i="1" smtClean="0">
                              <a:solidFill>
                                <a:srgbClr val="F6A800"/>
                              </a:solidFill>
                              <a:latin typeface="Cambria Math" panose="02040503050406030204" pitchFamily="18" charset="0"/>
                            </a:rPr>
                            <m:t>𝑏</m:t>
                          </m:r>
                        </m:sup>
                      </m:sSubSup>
                    </m:oMath>
                  </m:oMathPara>
                </a14:m>
                <a:endParaRPr lang="de-DE" b="0" dirty="0">
                  <a:solidFill>
                    <a:srgbClr val="F6A800"/>
                  </a:solidFill>
                </a:endParaRPr>
              </a:p>
            </p:txBody>
          </p:sp>
        </mc:Choice>
        <mc:Fallback xmlns="">
          <p:sp>
            <p:nvSpPr>
              <p:cNvPr id="108" name="TextBox 107">
                <a:extLst>
                  <a:ext uri="{FF2B5EF4-FFF2-40B4-BE49-F238E27FC236}">
                    <a16:creationId xmlns:a16="http://schemas.microsoft.com/office/drawing/2014/main" id="{4F1B704D-C323-61ED-7EBC-E9F72A6DB8D0}"/>
                  </a:ext>
                </a:extLst>
              </p:cNvPr>
              <p:cNvSpPr txBox="1">
                <a:spLocks noRot="1" noChangeAspect="1" noMove="1" noResize="1" noEditPoints="1" noAdjustHandles="1" noChangeArrowheads="1" noChangeShapeType="1" noTextEdit="1"/>
              </p:cNvSpPr>
              <p:nvPr/>
            </p:nvSpPr>
            <p:spPr>
              <a:xfrm>
                <a:off x="7246616" y="5748973"/>
                <a:ext cx="399212" cy="288862"/>
              </a:xfrm>
              <a:prstGeom prst="rect">
                <a:avLst/>
              </a:prstGeom>
              <a:blipFill>
                <a:blip r:embed="rId10"/>
                <a:stretch>
                  <a:fillRect l="-7692" t="-2128" r="-4615" b="-19149"/>
                </a:stretch>
              </a:blipFill>
            </p:spPr>
            <p:txBody>
              <a:bodyPr/>
              <a:lstStyle/>
              <a:p>
                <a:r>
                  <a:rPr lang="en-US">
                    <a:noFill/>
                  </a:rPr>
                  <a:t> </a:t>
                </a:r>
              </a:p>
            </p:txBody>
          </p:sp>
        </mc:Fallback>
      </mc:AlternateContent>
      <p:cxnSp>
        <p:nvCxnSpPr>
          <p:cNvPr id="116" name="Connector: Elbow 115">
            <a:extLst>
              <a:ext uri="{FF2B5EF4-FFF2-40B4-BE49-F238E27FC236}">
                <a16:creationId xmlns:a16="http://schemas.microsoft.com/office/drawing/2014/main" id="{5173228D-E6DF-813C-E3AF-0F7B555211EA}"/>
              </a:ext>
            </a:extLst>
          </p:cNvPr>
          <p:cNvCxnSpPr>
            <a:stCxn id="108" idx="0"/>
            <a:endCxn id="54" idx="2"/>
          </p:cNvCxnSpPr>
          <p:nvPr/>
        </p:nvCxnSpPr>
        <p:spPr>
          <a:xfrm rot="5400000" flipH="1" flipV="1">
            <a:off x="7735234" y="4835977"/>
            <a:ext cx="623984" cy="1202008"/>
          </a:xfrm>
          <a:prstGeom prst="bentConnector3">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572EE033-CC59-CA26-ADD0-32FD77EDA49F}"/>
              </a:ext>
            </a:extLst>
          </p:cNvPr>
          <p:cNvCxnSpPr>
            <a:cxnSpLocks/>
          </p:cNvCxnSpPr>
          <p:nvPr/>
        </p:nvCxnSpPr>
        <p:spPr>
          <a:xfrm flipV="1">
            <a:off x="3098781" y="878463"/>
            <a:ext cx="2430679" cy="3435218"/>
          </a:xfrm>
          <a:prstGeom prst="line">
            <a:avLst/>
          </a:prstGeom>
          <a:ln w="28575">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B88636C7-8C03-45A3-81B8-6790CEEC7C61}"/>
              </a:ext>
            </a:extLst>
          </p:cNvPr>
          <p:cNvCxnSpPr>
            <a:cxnSpLocks/>
          </p:cNvCxnSpPr>
          <p:nvPr/>
        </p:nvCxnSpPr>
        <p:spPr>
          <a:xfrm>
            <a:off x="3098781" y="4758711"/>
            <a:ext cx="2409289" cy="566031"/>
          </a:xfrm>
          <a:prstGeom prst="line">
            <a:avLst/>
          </a:prstGeom>
          <a:ln w="28575">
            <a:solidFill>
              <a:srgbClr val="00549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24CCCEA-5035-495B-1F67-121A29FFB6F2}"/>
                  </a:ext>
                </a:extLst>
              </p:cNvPr>
              <p:cNvSpPr txBox="1"/>
              <p:nvPr/>
            </p:nvSpPr>
            <p:spPr>
              <a:xfrm>
                <a:off x="9851693" y="477205"/>
                <a:ext cx="303993" cy="304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rgbClr val="57AB27"/>
                              </a:solidFill>
                              <a:latin typeface="Cambria Math" panose="02040503050406030204" pitchFamily="18" charset="0"/>
                            </a:rPr>
                          </m:ctrlPr>
                        </m:sSubSupPr>
                        <m:e>
                          <m:bar>
                            <m:barPr>
                              <m:ctrlPr>
                                <a:rPr lang="de-DE" b="0" i="1" smtClean="0">
                                  <a:solidFill>
                                    <a:srgbClr val="57AB27"/>
                                  </a:solidFill>
                                  <a:latin typeface="Cambria Math" panose="02040503050406030204" pitchFamily="18" charset="0"/>
                                </a:rPr>
                              </m:ctrlPr>
                            </m:barPr>
                            <m:e>
                              <m:r>
                                <a:rPr lang="de-DE" b="0" i="1" smtClean="0">
                                  <a:solidFill>
                                    <a:srgbClr val="57AB27"/>
                                  </a:solidFill>
                                  <a:latin typeface="Cambria Math" panose="02040503050406030204" pitchFamily="18" charset="0"/>
                                </a:rPr>
                                <m:t>𝑥</m:t>
                              </m:r>
                            </m:e>
                          </m:bar>
                        </m:e>
                        <m:sub>
                          <m:r>
                            <a:rPr lang="de-DE" b="0" i="1" smtClean="0">
                              <a:solidFill>
                                <a:srgbClr val="57AB27"/>
                              </a:solidFill>
                              <a:latin typeface="Cambria Math" panose="02040503050406030204" pitchFamily="18" charset="0"/>
                            </a:rPr>
                            <m:t>𝑡</m:t>
                          </m:r>
                        </m:sub>
                        <m:sup>
                          <m:r>
                            <a:rPr lang="de-DE" b="0" i="1" smtClean="0">
                              <a:solidFill>
                                <a:srgbClr val="57AB27"/>
                              </a:solidFill>
                              <a:latin typeface="Cambria Math" panose="02040503050406030204" pitchFamily="18" charset="0"/>
                            </a:rPr>
                            <m:t>𝑏</m:t>
                          </m:r>
                        </m:sup>
                      </m:sSubSup>
                    </m:oMath>
                  </m:oMathPara>
                </a14:m>
                <a:endParaRPr lang="de-DE" b="0" dirty="0">
                  <a:solidFill>
                    <a:srgbClr val="57AB27"/>
                  </a:solidFill>
                </a:endParaRPr>
              </a:p>
            </p:txBody>
          </p:sp>
        </mc:Choice>
        <mc:Fallback xmlns="">
          <p:sp>
            <p:nvSpPr>
              <p:cNvPr id="6" name="TextBox 5">
                <a:extLst>
                  <a:ext uri="{FF2B5EF4-FFF2-40B4-BE49-F238E27FC236}">
                    <a16:creationId xmlns:a16="http://schemas.microsoft.com/office/drawing/2014/main" id="{724CCCEA-5035-495B-1F67-121A29FFB6F2}"/>
                  </a:ext>
                </a:extLst>
              </p:cNvPr>
              <p:cNvSpPr txBox="1">
                <a:spLocks noRot="1" noChangeAspect="1" noMove="1" noResize="1" noEditPoints="1" noAdjustHandles="1" noChangeArrowheads="1" noChangeShapeType="1" noTextEdit="1"/>
              </p:cNvSpPr>
              <p:nvPr/>
            </p:nvSpPr>
            <p:spPr>
              <a:xfrm>
                <a:off x="9851693" y="477205"/>
                <a:ext cx="303993" cy="304699"/>
              </a:xfrm>
              <a:prstGeom prst="rect">
                <a:avLst/>
              </a:prstGeom>
              <a:blipFill>
                <a:blip r:embed="rId11"/>
                <a:stretch>
                  <a:fillRect l="-12000" r="-8000" b="-12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58D1993-ABF2-BFFE-BDE9-5F9BDDCE70B0}"/>
              </a:ext>
            </a:extLst>
          </p:cNvPr>
          <p:cNvSpPr txBox="1"/>
          <p:nvPr/>
        </p:nvSpPr>
        <p:spPr>
          <a:xfrm>
            <a:off x="6628753" y="6642556"/>
            <a:ext cx="6129336" cy="215444"/>
          </a:xfrm>
          <a:prstGeom prst="rect">
            <a:avLst/>
          </a:prstGeom>
          <a:noFill/>
        </p:spPr>
        <p:txBody>
          <a:bodyPr wrap="square">
            <a:spAutoFit/>
          </a:bodyPr>
          <a:lstStyle/>
          <a:p>
            <a:r>
              <a:rPr lang="en-US" sz="800" dirty="0">
                <a:hlinkClick r:id="rId12"/>
              </a:rPr>
              <a:t>https://s3-us-west-2.amazonaws.com/openai-assets/research-covers/language-unsupervised/language_understanding_paper.pdf</a:t>
            </a:r>
            <a:endParaRPr lang="en-US" sz="800" dirty="0"/>
          </a:p>
        </p:txBody>
      </p:sp>
      <p:sp>
        <p:nvSpPr>
          <p:cNvPr id="4" name="Rectangle 3">
            <a:extLst>
              <a:ext uri="{FF2B5EF4-FFF2-40B4-BE49-F238E27FC236}">
                <a16:creationId xmlns:a16="http://schemas.microsoft.com/office/drawing/2014/main" id="{E8D63265-FA3D-F618-08CD-FAF2ED75EA33}"/>
              </a:ext>
            </a:extLst>
          </p:cNvPr>
          <p:cNvSpPr/>
          <p:nvPr/>
        </p:nvSpPr>
        <p:spPr>
          <a:xfrm>
            <a:off x="1301163" y="4313681"/>
            <a:ext cx="1797618" cy="44503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549F"/>
                </a:solidFill>
              </a:rPr>
              <a:t>Causal</a:t>
            </a:r>
            <a:r>
              <a:rPr lang="de-DE" b="1" dirty="0">
                <a:solidFill>
                  <a:srgbClr val="00549F"/>
                </a:solidFill>
              </a:rPr>
              <a:t> Attention</a:t>
            </a:r>
            <a:endParaRPr lang="en-US" sz="800" b="1" dirty="0">
              <a:solidFill>
                <a:srgbClr val="00549F"/>
              </a:solidFill>
            </a:endParaRPr>
          </a:p>
        </p:txBody>
      </p:sp>
      <p:sp>
        <p:nvSpPr>
          <p:cNvPr id="9" name="Rectangle 8">
            <a:extLst>
              <a:ext uri="{FF2B5EF4-FFF2-40B4-BE49-F238E27FC236}">
                <a16:creationId xmlns:a16="http://schemas.microsoft.com/office/drawing/2014/main" id="{F78FE585-EE29-00A6-FED4-0B20C2368237}"/>
              </a:ext>
            </a:extLst>
          </p:cNvPr>
          <p:cNvSpPr/>
          <p:nvPr/>
        </p:nvSpPr>
        <p:spPr>
          <a:xfrm>
            <a:off x="785827" y="5237704"/>
            <a:ext cx="2828290" cy="440042"/>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Text &amp; Position Embedding</a:t>
            </a:r>
            <a:endParaRPr lang="en-US" sz="800" b="1" dirty="0">
              <a:solidFill>
                <a:srgbClr val="00549F"/>
              </a:solidFill>
            </a:endParaRPr>
          </a:p>
        </p:txBody>
      </p:sp>
      <p:cxnSp>
        <p:nvCxnSpPr>
          <p:cNvPr id="10" name="Straight Arrow Connector 9">
            <a:extLst>
              <a:ext uri="{FF2B5EF4-FFF2-40B4-BE49-F238E27FC236}">
                <a16:creationId xmlns:a16="http://schemas.microsoft.com/office/drawing/2014/main" id="{BFF4BE26-CB84-9ABE-20CE-D6C35AF72190}"/>
              </a:ext>
            </a:extLst>
          </p:cNvPr>
          <p:cNvCxnSpPr>
            <a:cxnSpLocks/>
            <a:stCxn id="9" idx="0"/>
            <a:endCxn id="4" idx="2"/>
          </p:cNvCxnSpPr>
          <p:nvPr/>
        </p:nvCxnSpPr>
        <p:spPr>
          <a:xfrm flipV="1">
            <a:off x="2199972" y="4758711"/>
            <a:ext cx="0" cy="47899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FD6FE53-F25F-D999-1110-44281BBAB1A2}"/>
              </a:ext>
            </a:extLst>
          </p:cNvPr>
          <p:cNvSpPr/>
          <p:nvPr/>
        </p:nvSpPr>
        <p:spPr>
          <a:xfrm>
            <a:off x="2139651" y="4926535"/>
            <a:ext cx="128210" cy="12821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8FA27AA-99DE-5918-1BDE-07A987C98A69}"/>
                  </a:ext>
                </a:extLst>
              </p:cNvPr>
              <p:cNvSpPr txBox="1"/>
              <p:nvPr/>
            </p:nvSpPr>
            <p:spPr>
              <a:xfrm>
                <a:off x="2346190" y="4799937"/>
                <a:ext cx="430246"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r>
                            <a:rPr lang="de-DE" b="0" i="1" smtClean="0">
                              <a:solidFill>
                                <a:schemeClr val="bg1">
                                  <a:lumMod val="50000"/>
                                </a:schemeClr>
                              </a:solidFill>
                              <a:latin typeface="Cambria Math" panose="02040503050406030204" pitchFamily="18" charset="0"/>
                            </a:rPr>
                            <m:t>𝑥</m:t>
                          </m:r>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p:sp>
            <p:nvSpPr>
              <p:cNvPr id="13" name="TextBox 12">
                <a:extLst>
                  <a:ext uri="{FF2B5EF4-FFF2-40B4-BE49-F238E27FC236}">
                    <a16:creationId xmlns:a16="http://schemas.microsoft.com/office/drawing/2014/main" id="{88FA27AA-99DE-5918-1BDE-07A987C98A69}"/>
                  </a:ext>
                </a:extLst>
              </p:cNvPr>
              <p:cNvSpPr txBox="1">
                <a:spLocks noRot="1" noChangeAspect="1" noMove="1" noResize="1" noEditPoints="1" noAdjustHandles="1" noChangeArrowheads="1" noChangeShapeType="1" noTextEdit="1"/>
              </p:cNvSpPr>
              <p:nvPr/>
            </p:nvSpPr>
            <p:spPr>
              <a:xfrm>
                <a:off x="2346190" y="4799937"/>
                <a:ext cx="430246" cy="288092"/>
              </a:xfrm>
              <a:prstGeom prst="rect">
                <a:avLst/>
              </a:prstGeom>
              <a:blipFill>
                <a:blip r:embed="rId13"/>
                <a:stretch>
                  <a:fillRect l="-7143" t="-2083" r="-4286" b="-16667"/>
                </a:stretch>
              </a:blipFill>
            </p:spPr>
            <p:txBody>
              <a:bodyPr/>
              <a:lstStyle/>
              <a:p>
                <a:r>
                  <a:rPr lang="en-US">
                    <a:noFill/>
                  </a:rPr>
                  <a:t> </a:t>
                </a:r>
              </a:p>
            </p:txBody>
          </p:sp>
        </mc:Fallback>
      </mc:AlternateContent>
      <p:cxnSp>
        <p:nvCxnSpPr>
          <p:cNvPr id="14" name="Connector: Elbow 13">
            <a:extLst>
              <a:ext uri="{FF2B5EF4-FFF2-40B4-BE49-F238E27FC236}">
                <a16:creationId xmlns:a16="http://schemas.microsoft.com/office/drawing/2014/main" id="{0AC5D026-43A6-4BBA-088A-6561CDDABABE}"/>
              </a:ext>
            </a:extLst>
          </p:cNvPr>
          <p:cNvCxnSpPr>
            <a:cxnSpLocks/>
            <a:stCxn id="11" idx="2"/>
            <a:endCxn id="16" idx="1"/>
          </p:cNvCxnSpPr>
          <p:nvPr/>
        </p:nvCxnSpPr>
        <p:spPr>
          <a:xfrm rot="10800000">
            <a:off x="1445559" y="3746410"/>
            <a:ext cx="694093" cy="1244231"/>
          </a:xfrm>
          <a:prstGeom prst="bentConnector3">
            <a:avLst>
              <a:gd name="adj1" fmla="val 24409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90AE72-CE8F-204B-6C2C-F45D77CCF685}"/>
              </a:ext>
            </a:extLst>
          </p:cNvPr>
          <p:cNvCxnSpPr>
            <a:cxnSpLocks/>
            <a:stCxn id="4" idx="0"/>
            <a:endCxn id="16" idx="2"/>
          </p:cNvCxnSpPr>
          <p:nvPr/>
        </p:nvCxnSpPr>
        <p:spPr>
          <a:xfrm flipH="1" flipV="1">
            <a:off x="2199154" y="3939199"/>
            <a:ext cx="818" cy="37448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932777B-1731-CD03-7A73-BD7780001A6A}"/>
              </a:ext>
            </a:extLst>
          </p:cNvPr>
          <p:cNvSpPr/>
          <p:nvPr/>
        </p:nvSpPr>
        <p:spPr>
          <a:xfrm>
            <a:off x="1445558" y="3553619"/>
            <a:ext cx="1507192" cy="38558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Add &amp; Norm</a:t>
            </a:r>
            <a:endParaRPr lang="en-US" sz="800" b="1" dirty="0">
              <a:solidFill>
                <a:srgbClr val="00549F"/>
              </a:solidFill>
            </a:endParaRPr>
          </a:p>
        </p:txBody>
      </p:sp>
      <p:sp>
        <p:nvSpPr>
          <p:cNvPr id="17" name="Rectangle 16">
            <a:extLst>
              <a:ext uri="{FF2B5EF4-FFF2-40B4-BE49-F238E27FC236}">
                <a16:creationId xmlns:a16="http://schemas.microsoft.com/office/drawing/2014/main" id="{15EB3D58-5CC4-C0A2-9F33-1D52C5149F65}"/>
              </a:ext>
            </a:extLst>
          </p:cNvPr>
          <p:cNvSpPr/>
          <p:nvPr/>
        </p:nvSpPr>
        <p:spPr>
          <a:xfrm>
            <a:off x="642895" y="2732972"/>
            <a:ext cx="3112518" cy="44866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549F"/>
                </a:solidFill>
              </a:rPr>
              <a:t>Causal</a:t>
            </a:r>
            <a:r>
              <a:rPr lang="de-DE" b="1" dirty="0">
                <a:solidFill>
                  <a:srgbClr val="00549F"/>
                </a:solidFill>
              </a:rPr>
              <a:t> </a:t>
            </a:r>
            <a:r>
              <a:rPr lang="de-DE" b="1" dirty="0" err="1">
                <a:solidFill>
                  <a:srgbClr val="00549F"/>
                </a:solidFill>
              </a:rPr>
              <a:t>Multilayer</a:t>
            </a:r>
            <a:r>
              <a:rPr lang="de-DE" b="1" dirty="0">
                <a:solidFill>
                  <a:srgbClr val="00549F"/>
                </a:solidFill>
              </a:rPr>
              <a:t> </a:t>
            </a:r>
            <a:r>
              <a:rPr lang="de-DE" b="1" dirty="0" err="1">
                <a:solidFill>
                  <a:srgbClr val="00549F"/>
                </a:solidFill>
              </a:rPr>
              <a:t>Perceptron</a:t>
            </a:r>
            <a:endParaRPr lang="en-US" sz="800" b="1" dirty="0">
              <a:solidFill>
                <a:srgbClr val="00549F"/>
              </a:solidFill>
            </a:endParaRPr>
          </a:p>
        </p:txBody>
      </p:sp>
      <p:cxnSp>
        <p:nvCxnSpPr>
          <p:cNvPr id="18" name="Straight Arrow Connector 17">
            <a:extLst>
              <a:ext uri="{FF2B5EF4-FFF2-40B4-BE49-F238E27FC236}">
                <a16:creationId xmlns:a16="http://schemas.microsoft.com/office/drawing/2014/main" id="{0088A77C-4DD3-B465-2AC3-003BDB288C79}"/>
              </a:ext>
            </a:extLst>
          </p:cNvPr>
          <p:cNvCxnSpPr>
            <a:cxnSpLocks/>
            <a:stCxn id="16" idx="0"/>
            <a:endCxn id="17" idx="2"/>
          </p:cNvCxnSpPr>
          <p:nvPr/>
        </p:nvCxnSpPr>
        <p:spPr>
          <a:xfrm flipV="1">
            <a:off x="2199154" y="3181632"/>
            <a:ext cx="0" cy="37198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33B8739C-30AB-F17F-A103-62B097EDEDED}"/>
                  </a:ext>
                </a:extLst>
              </p:cNvPr>
              <p:cNvSpPr txBox="1"/>
              <p:nvPr/>
            </p:nvSpPr>
            <p:spPr>
              <a:xfrm>
                <a:off x="2346190" y="3199117"/>
                <a:ext cx="430246"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acc>
                            <m:accPr>
                              <m:chr m:val="̃"/>
                              <m:ctrlPr>
                                <a:rPr lang="de-DE" b="0" i="1" smtClean="0">
                                  <a:solidFill>
                                    <a:schemeClr val="bg1">
                                      <a:lumMod val="50000"/>
                                    </a:schemeClr>
                                  </a:solidFill>
                                  <a:latin typeface="Cambria Math" panose="02040503050406030204" pitchFamily="18" charset="0"/>
                                </a:rPr>
                              </m:ctrlPr>
                            </m:accPr>
                            <m:e>
                              <m:r>
                                <a:rPr lang="de-DE" b="0" i="1" smtClean="0">
                                  <a:solidFill>
                                    <a:schemeClr val="bg1">
                                      <a:lumMod val="50000"/>
                                    </a:schemeClr>
                                  </a:solidFill>
                                  <a:latin typeface="Cambria Math" panose="02040503050406030204" pitchFamily="18" charset="0"/>
                                </a:rPr>
                                <m:t>𝑥</m:t>
                              </m:r>
                            </m:e>
                          </m:acc>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p:sp>
            <p:nvSpPr>
              <p:cNvPr id="27" name="TextBox 26">
                <a:extLst>
                  <a:ext uri="{FF2B5EF4-FFF2-40B4-BE49-F238E27FC236}">
                    <a16:creationId xmlns:a16="http://schemas.microsoft.com/office/drawing/2014/main" id="{33B8739C-30AB-F17F-A103-62B097EDEDED}"/>
                  </a:ext>
                </a:extLst>
              </p:cNvPr>
              <p:cNvSpPr txBox="1">
                <a:spLocks noRot="1" noChangeAspect="1" noMove="1" noResize="1" noEditPoints="1" noAdjustHandles="1" noChangeArrowheads="1" noChangeShapeType="1" noTextEdit="1"/>
              </p:cNvSpPr>
              <p:nvPr/>
            </p:nvSpPr>
            <p:spPr>
              <a:xfrm>
                <a:off x="2346190" y="3199117"/>
                <a:ext cx="430246" cy="288092"/>
              </a:xfrm>
              <a:prstGeom prst="rect">
                <a:avLst/>
              </a:prstGeom>
              <a:blipFill>
                <a:blip r:embed="rId14"/>
                <a:stretch>
                  <a:fillRect l="-7143" t="-6383" r="-14286" b="-17021"/>
                </a:stretch>
              </a:blipFill>
            </p:spPr>
            <p:txBody>
              <a:bodyPr/>
              <a:lstStyle/>
              <a:p>
                <a:r>
                  <a:rPr lang="en-US">
                    <a:noFill/>
                  </a:rPr>
                  <a:t> </a:t>
                </a:r>
              </a:p>
            </p:txBody>
          </p:sp>
        </mc:Fallback>
      </mc:AlternateContent>
      <p:sp>
        <p:nvSpPr>
          <p:cNvPr id="32" name="Oval 31">
            <a:extLst>
              <a:ext uri="{FF2B5EF4-FFF2-40B4-BE49-F238E27FC236}">
                <a16:creationId xmlns:a16="http://schemas.microsoft.com/office/drawing/2014/main" id="{737BE7FB-31AA-A642-D61D-F35F8206AD69}"/>
              </a:ext>
            </a:extLst>
          </p:cNvPr>
          <p:cNvSpPr/>
          <p:nvPr/>
        </p:nvSpPr>
        <p:spPr>
          <a:xfrm>
            <a:off x="2139651" y="3329273"/>
            <a:ext cx="128210" cy="12821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60CF4C9F-D8E7-B32F-9BAA-B1FBF0D902DD}"/>
              </a:ext>
            </a:extLst>
          </p:cNvPr>
          <p:cNvCxnSpPr>
            <a:cxnSpLocks/>
            <a:stCxn id="17" idx="0"/>
            <a:endCxn id="41" idx="2"/>
          </p:cNvCxnSpPr>
          <p:nvPr/>
        </p:nvCxnSpPr>
        <p:spPr>
          <a:xfrm flipV="1">
            <a:off x="2199154" y="2375303"/>
            <a:ext cx="5369" cy="35766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B0FC6C5-E22B-0126-2E31-081FD5052A27}"/>
              </a:ext>
            </a:extLst>
          </p:cNvPr>
          <p:cNvCxnSpPr>
            <a:cxnSpLocks/>
            <a:stCxn id="32" idx="2"/>
            <a:endCxn id="41" idx="1"/>
          </p:cNvCxnSpPr>
          <p:nvPr/>
        </p:nvCxnSpPr>
        <p:spPr>
          <a:xfrm rot="10800000">
            <a:off x="1450927" y="2164046"/>
            <a:ext cx="688724" cy="1229332"/>
          </a:xfrm>
          <a:prstGeom prst="bentConnector3">
            <a:avLst>
              <a:gd name="adj1" fmla="val 245214"/>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035980E-D57B-2A93-A902-54EFE7259B9D}"/>
              </a:ext>
            </a:extLst>
          </p:cNvPr>
          <p:cNvSpPr txBox="1"/>
          <p:nvPr/>
        </p:nvSpPr>
        <p:spPr>
          <a:xfrm>
            <a:off x="770076" y="5890760"/>
            <a:ext cx="2863091" cy="369332"/>
          </a:xfrm>
          <a:prstGeom prst="rect">
            <a:avLst/>
          </a:prstGeom>
          <a:noFill/>
        </p:spPr>
        <p:txBody>
          <a:bodyPr wrap="none" rtlCol="0">
            <a:spAutoFit/>
          </a:bodyPr>
          <a:lstStyle/>
          <a:p>
            <a:r>
              <a:rPr lang="de-DE" dirty="0">
                <a:solidFill>
                  <a:srgbClr val="F6A800"/>
                </a:solidFill>
              </a:rPr>
              <a:t>The </a:t>
            </a:r>
            <a:r>
              <a:rPr lang="de-DE" dirty="0" err="1">
                <a:solidFill>
                  <a:srgbClr val="F6A800"/>
                </a:solidFill>
              </a:rPr>
              <a:t>cat</a:t>
            </a:r>
            <a:r>
              <a:rPr lang="de-DE" dirty="0">
                <a:solidFill>
                  <a:srgbClr val="F6A800"/>
                </a:solidFill>
              </a:rPr>
              <a:t> </a:t>
            </a:r>
            <a:r>
              <a:rPr lang="de-DE" dirty="0" err="1">
                <a:solidFill>
                  <a:srgbClr val="F6A800"/>
                </a:solidFill>
              </a:rPr>
              <a:t>is</a:t>
            </a:r>
            <a:r>
              <a:rPr lang="de-DE" dirty="0">
                <a:solidFill>
                  <a:srgbClr val="F6A800"/>
                </a:solidFill>
              </a:rPr>
              <a:t> </a:t>
            </a:r>
            <a:r>
              <a:rPr lang="de-DE" dirty="0" err="1">
                <a:solidFill>
                  <a:srgbClr val="F6A800"/>
                </a:solidFill>
              </a:rPr>
              <a:t>striped</a:t>
            </a:r>
            <a:r>
              <a:rPr lang="de-DE" dirty="0">
                <a:solidFill>
                  <a:srgbClr val="F6A800"/>
                </a:solidFill>
              </a:rPr>
              <a:t>, and </a:t>
            </a:r>
            <a:r>
              <a:rPr lang="de-DE" dirty="0" err="1">
                <a:solidFill>
                  <a:srgbClr val="F6A800"/>
                </a:solidFill>
              </a:rPr>
              <a:t>these</a:t>
            </a:r>
            <a:endParaRPr lang="en-US" dirty="0">
              <a:solidFill>
                <a:srgbClr val="F6A800"/>
              </a:solidFill>
            </a:endParaRP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AD3850D4-7A8A-E8B3-2196-2B4AA20A86AD}"/>
                  </a:ext>
                </a:extLst>
              </p:cNvPr>
              <p:cNvSpPr txBox="1"/>
              <p:nvPr/>
            </p:nvSpPr>
            <p:spPr>
              <a:xfrm>
                <a:off x="2346190" y="3950457"/>
                <a:ext cx="430246" cy="306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bar>
                            <m:barPr>
                              <m:ctrlPr>
                                <a:rPr lang="de-DE" b="0" i="1" smtClean="0">
                                  <a:solidFill>
                                    <a:schemeClr val="bg1">
                                      <a:lumMod val="50000"/>
                                    </a:schemeClr>
                                  </a:solidFill>
                                  <a:latin typeface="Cambria Math" panose="02040503050406030204" pitchFamily="18" charset="0"/>
                                </a:rPr>
                              </m:ctrlPr>
                            </m:barPr>
                            <m:e>
                              <m:r>
                                <a:rPr lang="de-DE" b="0" i="1" smtClean="0">
                                  <a:solidFill>
                                    <a:schemeClr val="bg1">
                                      <a:lumMod val="50000"/>
                                    </a:schemeClr>
                                  </a:solidFill>
                                  <a:latin typeface="Cambria Math" panose="02040503050406030204" pitchFamily="18" charset="0"/>
                                </a:rPr>
                                <m:t>𝑥</m:t>
                              </m:r>
                            </m:e>
                          </m:bar>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p:sp>
            <p:nvSpPr>
              <p:cNvPr id="37" name="TextBox 36">
                <a:extLst>
                  <a:ext uri="{FF2B5EF4-FFF2-40B4-BE49-F238E27FC236}">
                    <a16:creationId xmlns:a16="http://schemas.microsoft.com/office/drawing/2014/main" id="{AD3850D4-7A8A-E8B3-2196-2B4AA20A86AD}"/>
                  </a:ext>
                </a:extLst>
              </p:cNvPr>
              <p:cNvSpPr txBox="1">
                <a:spLocks noRot="1" noChangeAspect="1" noMove="1" noResize="1" noEditPoints="1" noAdjustHandles="1" noChangeArrowheads="1" noChangeShapeType="1" noTextEdit="1"/>
              </p:cNvSpPr>
              <p:nvPr/>
            </p:nvSpPr>
            <p:spPr>
              <a:xfrm>
                <a:off x="2346190" y="3950457"/>
                <a:ext cx="430246" cy="306431"/>
              </a:xfrm>
              <a:prstGeom prst="rect">
                <a:avLst/>
              </a:prstGeom>
              <a:blipFill>
                <a:blip r:embed="rId15"/>
                <a:stretch>
                  <a:fillRect l="-7143" r="-4286" b="-1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116AB025-18FB-7C59-6EDB-A2139B9198C5}"/>
                  </a:ext>
                </a:extLst>
              </p:cNvPr>
              <p:cNvSpPr txBox="1"/>
              <p:nvPr/>
            </p:nvSpPr>
            <p:spPr>
              <a:xfrm>
                <a:off x="2346190" y="2400922"/>
                <a:ext cx="430246" cy="306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bar>
                            <m:barPr>
                              <m:ctrlPr>
                                <a:rPr lang="de-DE" b="0" i="1" smtClean="0">
                                  <a:solidFill>
                                    <a:schemeClr val="bg1">
                                      <a:lumMod val="50000"/>
                                    </a:schemeClr>
                                  </a:solidFill>
                                  <a:latin typeface="Cambria Math" panose="02040503050406030204" pitchFamily="18" charset="0"/>
                                </a:rPr>
                              </m:ctrlPr>
                            </m:barPr>
                            <m:e>
                              <m:acc>
                                <m:accPr>
                                  <m:chr m:val="̃"/>
                                  <m:ctrlPr>
                                    <a:rPr lang="de-DE" b="0" i="1" smtClean="0">
                                      <a:solidFill>
                                        <a:schemeClr val="bg1">
                                          <a:lumMod val="50000"/>
                                        </a:schemeClr>
                                      </a:solidFill>
                                      <a:latin typeface="Cambria Math" panose="02040503050406030204" pitchFamily="18" charset="0"/>
                                    </a:rPr>
                                  </m:ctrlPr>
                                </m:accPr>
                                <m:e>
                                  <m:r>
                                    <a:rPr lang="de-DE" b="0" i="1" smtClean="0">
                                      <a:solidFill>
                                        <a:schemeClr val="bg1">
                                          <a:lumMod val="50000"/>
                                        </a:schemeClr>
                                      </a:solidFill>
                                      <a:latin typeface="Cambria Math" panose="02040503050406030204" pitchFamily="18" charset="0"/>
                                    </a:rPr>
                                    <m:t>𝑥</m:t>
                                  </m:r>
                                </m:e>
                              </m:acc>
                            </m:e>
                          </m:bar>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p:sp>
            <p:nvSpPr>
              <p:cNvPr id="39" name="TextBox 38">
                <a:extLst>
                  <a:ext uri="{FF2B5EF4-FFF2-40B4-BE49-F238E27FC236}">
                    <a16:creationId xmlns:a16="http://schemas.microsoft.com/office/drawing/2014/main" id="{116AB025-18FB-7C59-6EDB-A2139B9198C5}"/>
                  </a:ext>
                </a:extLst>
              </p:cNvPr>
              <p:cNvSpPr txBox="1">
                <a:spLocks noRot="1" noChangeAspect="1" noMove="1" noResize="1" noEditPoints="1" noAdjustHandles="1" noChangeArrowheads="1" noChangeShapeType="1" noTextEdit="1"/>
              </p:cNvSpPr>
              <p:nvPr/>
            </p:nvSpPr>
            <p:spPr>
              <a:xfrm>
                <a:off x="2346190" y="2400922"/>
                <a:ext cx="430246" cy="306431"/>
              </a:xfrm>
              <a:prstGeom prst="rect">
                <a:avLst/>
              </a:prstGeom>
              <a:blipFill>
                <a:blip r:embed="rId16"/>
                <a:stretch>
                  <a:fillRect l="-7143" t="-4000" r="-14286"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Rectangle 39">
                <a:extLst>
                  <a:ext uri="{FF2B5EF4-FFF2-40B4-BE49-F238E27FC236}">
                    <a16:creationId xmlns:a16="http://schemas.microsoft.com/office/drawing/2014/main" id="{7FE1391E-6642-ACA2-B306-97442AC42B9A}"/>
                  </a:ext>
                </a:extLst>
              </p:cNvPr>
              <p:cNvSpPr/>
              <p:nvPr/>
            </p:nvSpPr>
            <p:spPr>
              <a:xfrm>
                <a:off x="272280" y="1748753"/>
                <a:ext cx="3855384" cy="3362426"/>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srgbClr val="00549F"/>
                    </a:solidFill>
                  </a:rPr>
                  <a:t>Block </a:t>
                </a:r>
                <a14:m>
                  <m:oMath xmlns:m="http://schemas.openxmlformats.org/officeDocument/2006/math">
                    <m:r>
                      <a:rPr lang="de-DE" b="1" i="1" smtClean="0">
                        <a:solidFill>
                          <a:srgbClr val="00549F"/>
                        </a:solidFill>
                        <a:latin typeface="Cambria Math" panose="02040503050406030204" pitchFamily="18" charset="0"/>
                      </a:rPr>
                      <m:t>𝒃</m:t>
                    </m:r>
                  </m:oMath>
                </a14:m>
                <a:r>
                  <a:rPr lang="de-DE" b="1" dirty="0">
                    <a:solidFill>
                      <a:srgbClr val="00549F"/>
                    </a:solidFill>
                  </a:rPr>
                  <a:t> </a:t>
                </a: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en-US" sz="800" b="1" dirty="0">
                  <a:solidFill>
                    <a:srgbClr val="00549F"/>
                  </a:solidFill>
                </a:endParaRPr>
              </a:p>
            </p:txBody>
          </p:sp>
        </mc:Choice>
        <mc:Fallback>
          <p:sp>
            <p:nvSpPr>
              <p:cNvPr id="40" name="Rectangle 39">
                <a:extLst>
                  <a:ext uri="{FF2B5EF4-FFF2-40B4-BE49-F238E27FC236}">
                    <a16:creationId xmlns:a16="http://schemas.microsoft.com/office/drawing/2014/main" id="{7FE1391E-6642-ACA2-B306-97442AC42B9A}"/>
                  </a:ext>
                </a:extLst>
              </p:cNvPr>
              <p:cNvSpPr>
                <a:spLocks noRot="1" noChangeAspect="1" noMove="1" noResize="1" noEditPoints="1" noAdjustHandles="1" noChangeArrowheads="1" noChangeShapeType="1" noTextEdit="1"/>
              </p:cNvSpPr>
              <p:nvPr/>
            </p:nvSpPr>
            <p:spPr>
              <a:xfrm>
                <a:off x="272280" y="1748753"/>
                <a:ext cx="3855384" cy="3362426"/>
              </a:xfrm>
              <a:prstGeom prst="rect">
                <a:avLst/>
              </a:prstGeom>
              <a:blipFill>
                <a:blip r:embed="rId17"/>
                <a:stretch>
                  <a:fillRect l="-1099"/>
                </a:stretch>
              </a:blipFill>
              <a:ln w="28575">
                <a:solidFill>
                  <a:srgbClr val="00549F"/>
                </a:solidFill>
              </a:ln>
            </p:spPr>
            <p:txBody>
              <a:bodyPr/>
              <a:lstStyle/>
              <a:p>
                <a:r>
                  <a:rPr lang="en-US">
                    <a:noFill/>
                  </a:rPr>
                  <a:t> </a:t>
                </a:r>
              </a:p>
            </p:txBody>
          </p:sp>
        </mc:Fallback>
      </mc:AlternateContent>
      <p:sp>
        <p:nvSpPr>
          <p:cNvPr id="41" name="Rectangle 40">
            <a:extLst>
              <a:ext uri="{FF2B5EF4-FFF2-40B4-BE49-F238E27FC236}">
                <a16:creationId xmlns:a16="http://schemas.microsoft.com/office/drawing/2014/main" id="{9819AC55-BD51-0216-9556-839CF5319C76}"/>
              </a:ext>
            </a:extLst>
          </p:cNvPr>
          <p:cNvSpPr/>
          <p:nvPr/>
        </p:nvSpPr>
        <p:spPr>
          <a:xfrm>
            <a:off x="1450927" y="1952789"/>
            <a:ext cx="1507192" cy="422514"/>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Add &amp; Norm</a:t>
            </a:r>
            <a:endParaRPr lang="en-US" sz="800" b="1" dirty="0">
              <a:solidFill>
                <a:srgbClr val="00549F"/>
              </a:solidFill>
            </a:endParaRPr>
          </a:p>
        </p:txBody>
      </p:sp>
      <p:cxnSp>
        <p:nvCxnSpPr>
          <p:cNvPr id="42" name="Straight Arrow Connector 41">
            <a:extLst>
              <a:ext uri="{FF2B5EF4-FFF2-40B4-BE49-F238E27FC236}">
                <a16:creationId xmlns:a16="http://schemas.microsoft.com/office/drawing/2014/main" id="{50F100DF-BCC7-8CA5-47AF-EA84726BAC89}"/>
              </a:ext>
            </a:extLst>
          </p:cNvPr>
          <p:cNvCxnSpPr>
            <a:cxnSpLocks/>
            <a:stCxn id="41" idx="0"/>
            <a:endCxn id="43" idx="2"/>
          </p:cNvCxnSpPr>
          <p:nvPr/>
        </p:nvCxnSpPr>
        <p:spPr>
          <a:xfrm flipH="1" flipV="1">
            <a:off x="2202151" y="1582822"/>
            <a:ext cx="2372" cy="36996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9D1DD72-F646-1C1E-F8A4-BC8349090A04}"/>
              </a:ext>
            </a:extLst>
          </p:cNvPr>
          <p:cNvSpPr/>
          <p:nvPr/>
        </p:nvSpPr>
        <p:spPr>
          <a:xfrm>
            <a:off x="1305521" y="1165852"/>
            <a:ext cx="1793260" cy="41697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Text </a:t>
            </a:r>
            <a:r>
              <a:rPr lang="de-DE" b="1" dirty="0" err="1">
                <a:solidFill>
                  <a:srgbClr val="00549F"/>
                </a:solidFill>
              </a:rPr>
              <a:t>prediction</a:t>
            </a:r>
            <a:endParaRPr lang="en-US" sz="800" b="1" dirty="0">
              <a:solidFill>
                <a:srgbClr val="00549F"/>
              </a:solidFill>
            </a:endParaRPr>
          </a:p>
        </p:txBody>
      </p:sp>
      <p:sp>
        <p:nvSpPr>
          <p:cNvPr id="44" name="TextBox 43">
            <a:extLst>
              <a:ext uri="{FF2B5EF4-FFF2-40B4-BE49-F238E27FC236}">
                <a16:creationId xmlns:a16="http://schemas.microsoft.com/office/drawing/2014/main" id="{BE8F6351-FCE9-0676-05E5-3BBBBDCF8E71}"/>
              </a:ext>
            </a:extLst>
          </p:cNvPr>
          <p:cNvSpPr txBox="1"/>
          <p:nvPr/>
        </p:nvSpPr>
        <p:spPr>
          <a:xfrm>
            <a:off x="642894" y="611890"/>
            <a:ext cx="3084947" cy="369332"/>
          </a:xfrm>
          <a:prstGeom prst="rect">
            <a:avLst/>
          </a:prstGeom>
          <a:noFill/>
        </p:spPr>
        <p:txBody>
          <a:bodyPr wrap="none" rtlCol="0">
            <a:spAutoFit/>
          </a:bodyPr>
          <a:lstStyle/>
          <a:p>
            <a:r>
              <a:rPr lang="de-DE" dirty="0" err="1">
                <a:solidFill>
                  <a:srgbClr val="BDCD00"/>
                </a:solidFill>
              </a:rPr>
              <a:t>cat</a:t>
            </a:r>
            <a:r>
              <a:rPr lang="de-DE" dirty="0">
                <a:solidFill>
                  <a:srgbClr val="BDCD00"/>
                </a:solidFill>
              </a:rPr>
              <a:t> </a:t>
            </a:r>
            <a:r>
              <a:rPr lang="de-DE" dirty="0" err="1">
                <a:solidFill>
                  <a:srgbClr val="BDCD00"/>
                </a:solidFill>
              </a:rPr>
              <a:t>is</a:t>
            </a:r>
            <a:r>
              <a:rPr lang="de-DE" dirty="0">
                <a:solidFill>
                  <a:srgbClr val="BDCD00"/>
                </a:solidFill>
              </a:rPr>
              <a:t> </a:t>
            </a:r>
            <a:r>
              <a:rPr lang="de-DE" dirty="0" err="1">
                <a:solidFill>
                  <a:srgbClr val="BDCD00"/>
                </a:solidFill>
              </a:rPr>
              <a:t>striped</a:t>
            </a:r>
            <a:r>
              <a:rPr lang="de-DE" dirty="0">
                <a:solidFill>
                  <a:srgbClr val="BDCD00"/>
                </a:solidFill>
              </a:rPr>
              <a:t>, and </a:t>
            </a:r>
            <a:r>
              <a:rPr lang="de-DE" dirty="0" err="1">
                <a:solidFill>
                  <a:srgbClr val="BDCD00"/>
                </a:solidFill>
              </a:rPr>
              <a:t>these</a:t>
            </a:r>
            <a:r>
              <a:rPr lang="de-DE" dirty="0">
                <a:solidFill>
                  <a:srgbClr val="57AB27"/>
                </a:solidFill>
              </a:rPr>
              <a:t> </a:t>
            </a:r>
            <a:r>
              <a:rPr lang="de-DE" b="1" dirty="0" err="1">
                <a:solidFill>
                  <a:srgbClr val="57AB27"/>
                </a:solidFill>
              </a:rPr>
              <a:t>stripes</a:t>
            </a:r>
            <a:endParaRPr lang="en-US" b="1" dirty="0">
              <a:solidFill>
                <a:srgbClr val="57AB27"/>
              </a:solidFill>
            </a:endParaRPr>
          </a:p>
        </p:txBody>
      </p:sp>
      <p:cxnSp>
        <p:nvCxnSpPr>
          <p:cNvPr id="45" name="Straight Arrow Connector 44">
            <a:extLst>
              <a:ext uri="{FF2B5EF4-FFF2-40B4-BE49-F238E27FC236}">
                <a16:creationId xmlns:a16="http://schemas.microsoft.com/office/drawing/2014/main" id="{FC1BB252-B2DB-ED1A-7C73-44BEBCE8C2DF}"/>
              </a:ext>
            </a:extLst>
          </p:cNvPr>
          <p:cNvCxnSpPr>
            <a:cxnSpLocks/>
            <a:stCxn id="43" idx="0"/>
            <a:endCxn id="44" idx="2"/>
          </p:cNvCxnSpPr>
          <p:nvPr/>
        </p:nvCxnSpPr>
        <p:spPr>
          <a:xfrm flipH="1" flipV="1">
            <a:off x="2185368" y="981222"/>
            <a:ext cx="16783" cy="18463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41C6AE3-9CB7-72DE-2455-F764CE3F4EA2}"/>
              </a:ext>
            </a:extLst>
          </p:cNvPr>
          <p:cNvCxnSpPr>
            <a:cxnSpLocks/>
            <a:stCxn id="36" idx="0"/>
            <a:endCxn id="9" idx="2"/>
          </p:cNvCxnSpPr>
          <p:nvPr/>
        </p:nvCxnSpPr>
        <p:spPr>
          <a:xfrm flipH="1" flipV="1">
            <a:off x="2199972" y="5677746"/>
            <a:ext cx="1650" cy="21301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227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5" name="Straight Arrow Connector 164">
            <a:extLst>
              <a:ext uri="{FF2B5EF4-FFF2-40B4-BE49-F238E27FC236}">
                <a16:creationId xmlns:a16="http://schemas.microsoft.com/office/drawing/2014/main" id="{EBD0862B-6DC2-D5D1-E1EA-AF055733F6B1}"/>
              </a:ext>
            </a:extLst>
          </p:cNvPr>
          <p:cNvCxnSpPr>
            <a:cxnSpLocks/>
          </p:cNvCxnSpPr>
          <p:nvPr/>
        </p:nvCxnSpPr>
        <p:spPr>
          <a:xfrm flipV="1">
            <a:off x="6205470" y="733425"/>
            <a:ext cx="0" cy="88847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B751E4A7-7F1A-76F2-37DB-5CF3CD3F4A8D}"/>
              </a:ext>
            </a:extLst>
          </p:cNvPr>
          <p:cNvCxnSpPr>
            <a:cxnSpLocks/>
            <a:stCxn id="149" idx="0"/>
          </p:cNvCxnSpPr>
          <p:nvPr/>
        </p:nvCxnSpPr>
        <p:spPr>
          <a:xfrm flipV="1">
            <a:off x="8235165" y="733425"/>
            <a:ext cx="0" cy="88847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5" name="Rectangle 214">
            <a:extLst>
              <a:ext uri="{FF2B5EF4-FFF2-40B4-BE49-F238E27FC236}">
                <a16:creationId xmlns:a16="http://schemas.microsoft.com/office/drawing/2014/main" id="{B624E765-56DA-7D0B-C9D0-FEF25BE10448}"/>
              </a:ext>
            </a:extLst>
          </p:cNvPr>
          <p:cNvSpPr/>
          <p:nvPr/>
        </p:nvSpPr>
        <p:spPr>
          <a:xfrm>
            <a:off x="5560011" y="961634"/>
            <a:ext cx="2851919" cy="2797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5BE7FDD6-C19F-7BF1-8378-0A4CCF22172A}"/>
              </a:ext>
            </a:extLst>
          </p:cNvPr>
          <p:cNvSpPr/>
          <p:nvPr/>
        </p:nvSpPr>
        <p:spPr>
          <a:xfrm>
            <a:off x="5930226" y="1619838"/>
            <a:ext cx="533400" cy="533400"/>
          </a:xfrm>
          <a:prstGeom prst="ellipse">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C8D5FAB3-7514-5021-3E7C-21AA6916B7E6}"/>
              </a:ext>
            </a:extLst>
          </p:cNvPr>
          <p:cNvSpPr>
            <a:spLocks noGrp="1"/>
          </p:cNvSpPr>
          <p:nvPr>
            <p:ph type="title"/>
          </p:nvPr>
        </p:nvSpPr>
        <p:spPr>
          <a:xfrm>
            <a:off x="163497" y="98126"/>
            <a:ext cx="10515600" cy="513764"/>
          </a:xfrm>
        </p:spPr>
        <p:txBody>
          <a:bodyPr>
            <a:normAutofit/>
          </a:bodyPr>
          <a:lstStyle/>
          <a:p>
            <a:r>
              <a:rPr lang="de-DE" sz="2800" dirty="0"/>
              <a:t>Transformer Architecture</a:t>
            </a:r>
          </a:p>
        </p:txBody>
      </p:sp>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4F95A739-ED25-280B-941F-54BCE4B71EF1}"/>
                  </a:ext>
                </a:extLst>
              </p:cNvPr>
              <p:cNvSpPr txBox="1"/>
              <p:nvPr/>
            </p:nvSpPr>
            <p:spPr>
              <a:xfrm>
                <a:off x="5560012" y="6117271"/>
                <a:ext cx="7544232" cy="545855"/>
              </a:xfrm>
              <a:prstGeom prst="rect">
                <a:avLst/>
              </a:prstGeom>
              <a:noFill/>
            </p:spPr>
            <p:txBody>
              <a:bodyPr wrap="square">
                <a:spAutoFit/>
              </a:bodyPr>
              <a:lstStyle/>
              <a:p>
                <a14:m>
                  <m:oMath xmlns:m="http://schemas.openxmlformats.org/officeDocument/2006/math">
                    <m:nary>
                      <m:naryPr>
                        <m:chr m:val="∑"/>
                        <m:subHide m:val="on"/>
                        <m:supHide m:val="on"/>
                        <m:ctrlPr>
                          <a:rPr lang="en-US" sz="1400" i="1" smtClean="0">
                            <a:latin typeface="Cambria Math" panose="02040503050406030204" pitchFamily="18" charset="0"/>
                          </a:rPr>
                        </m:ctrlPr>
                      </m:naryPr>
                      <m:sub/>
                      <m:sup/>
                      <m:e/>
                    </m:nary>
                  </m:oMath>
                </a14:m>
                <a:r>
                  <a:rPr lang="de-DE" sz="1400" i="1" dirty="0">
                    <a:latin typeface="Cambria Math" panose="02040503050406030204" pitchFamily="18" charset="0"/>
                  </a:rPr>
                  <a:t>	</a:t>
                </a:r>
                <a:r>
                  <a:rPr lang="de-DE" sz="1400" dirty="0" err="1"/>
                  <a:t>Symbolizes</a:t>
                </a:r>
                <a:r>
                  <a:rPr lang="de-DE" sz="1400" dirty="0"/>
                  <a:t> </a:t>
                </a:r>
                <a:r>
                  <a:rPr lang="de-DE" sz="1400" dirty="0" err="1"/>
                  <a:t>the</a:t>
                </a:r>
                <a:r>
                  <a:rPr lang="de-DE" sz="1400" dirty="0"/>
                  <a:t> </a:t>
                </a:r>
                <a:r>
                  <a:rPr lang="de-DE" sz="1400" dirty="0" err="1"/>
                  <a:t>sum</a:t>
                </a:r>
                <a:r>
                  <a:rPr lang="de-DE" sz="1400" dirty="0"/>
                  <a:t> </a:t>
                </a:r>
                <a:r>
                  <a:rPr lang="de-DE" sz="1400" dirty="0" err="1"/>
                  <a:t>over</a:t>
                </a:r>
                <a:r>
                  <a:rPr lang="de-DE" sz="1400" dirty="0"/>
                  <a:t> </a:t>
                </a:r>
                <a:r>
                  <a:rPr lang="de-DE" sz="1400" dirty="0" err="1"/>
                  <a:t>the</a:t>
                </a:r>
                <a:r>
                  <a:rPr lang="de-DE" sz="1400" dirty="0"/>
                  <a:t> </a:t>
                </a:r>
                <a:r>
                  <a:rPr lang="de-DE" sz="1400" dirty="0" err="1"/>
                  <a:t>weighted</a:t>
                </a:r>
                <a:r>
                  <a:rPr lang="de-DE" sz="1400" dirty="0"/>
                  <a:t> </a:t>
                </a:r>
                <a:r>
                  <a:rPr lang="de-DE" sz="1400" dirty="0" err="1"/>
                  <a:t>inputs</a:t>
                </a:r>
                <a:r>
                  <a:rPr lang="de-DE" sz="1400" dirty="0"/>
                  <a:t> </a:t>
                </a:r>
                <a14:m>
                  <m:oMath xmlns:m="http://schemas.openxmlformats.org/officeDocument/2006/math">
                    <m:nary>
                      <m:naryPr>
                        <m:chr m:val="∑"/>
                        <m:ctrlPr>
                          <a:rPr lang="de-DE" sz="1400" i="1" smtClean="0">
                            <a:latin typeface="Cambria Math" panose="02040503050406030204" pitchFamily="18" charset="0"/>
                          </a:rPr>
                        </m:ctrlPr>
                      </m:naryPr>
                      <m:sub>
                        <m:r>
                          <a:rPr lang="de-DE" sz="1400" b="0" i="1" smtClean="0">
                            <a:latin typeface="Cambria Math" panose="02040503050406030204" pitchFamily="18" charset="0"/>
                          </a:rPr>
                          <m:t>𝜏</m:t>
                        </m:r>
                        <m:r>
                          <a:rPr lang="de-DE" sz="1400" b="0" i="1" smtClean="0">
                            <a:latin typeface="Cambria Math" panose="02040503050406030204" pitchFamily="18" charset="0"/>
                          </a:rPr>
                          <m:t>=1</m:t>
                        </m:r>
                      </m:sub>
                      <m:sup>
                        <m:r>
                          <a:rPr lang="de-DE" sz="1400" b="0" i="1" smtClean="0">
                            <a:latin typeface="Cambria Math" panose="02040503050406030204" pitchFamily="18" charset="0"/>
                          </a:rPr>
                          <m:t>𝑡</m:t>
                        </m:r>
                      </m:sup>
                      <m:e>
                        <m:sSubSup>
                          <m:sSubSupPr>
                            <m:ctrlPr>
                              <a:rPr lang="de-DE" sz="1400" b="0" i="1" smtClean="0">
                                <a:latin typeface="Cambria Math" panose="02040503050406030204" pitchFamily="18" charset="0"/>
                              </a:rPr>
                            </m:ctrlPr>
                          </m:sSubSupPr>
                          <m:e>
                            <m:r>
                              <a:rPr lang="de-DE" sz="1400" b="0" i="1" smtClean="0">
                                <a:latin typeface="Cambria Math" panose="02040503050406030204" pitchFamily="18" charset="0"/>
                              </a:rPr>
                              <m:t>𝑊</m:t>
                            </m:r>
                          </m:e>
                          <m:sub>
                            <m:r>
                              <a:rPr lang="de-DE" sz="1400" b="0" i="1" smtClean="0">
                                <a:latin typeface="Cambria Math" panose="02040503050406030204" pitchFamily="18" charset="0"/>
                              </a:rPr>
                              <m:t>𝜏</m:t>
                            </m:r>
                          </m:sub>
                          <m:sup>
                            <m:r>
                              <a:rPr lang="de-DE" sz="1400" b="0" i="1" smtClean="0">
                                <a:latin typeface="Cambria Math" panose="02040503050406030204" pitchFamily="18" charset="0"/>
                              </a:rPr>
                              <m:t>𝑡</m:t>
                            </m:r>
                          </m:sup>
                        </m:sSubSup>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𝑥</m:t>
                            </m:r>
                          </m:e>
                          <m:sub>
                            <m:r>
                              <a:rPr lang="de-DE" sz="1400" b="0" i="1" smtClean="0">
                                <a:latin typeface="Cambria Math" panose="02040503050406030204" pitchFamily="18" charset="0"/>
                              </a:rPr>
                              <m:t>𝜏</m:t>
                            </m:r>
                          </m:sub>
                        </m:sSub>
                        <m:r>
                          <a:rPr lang="de-DE" sz="1400" b="0" i="1" smtClean="0">
                            <a:latin typeface="Cambria Math" panose="02040503050406030204" pitchFamily="18" charset="0"/>
                          </a:rPr>
                          <m:t>+</m:t>
                        </m:r>
                        <m:sSubSup>
                          <m:sSubSupPr>
                            <m:ctrlPr>
                              <a:rPr lang="de-DE" sz="1400" b="0" i="1" smtClean="0">
                                <a:latin typeface="Cambria Math" panose="02040503050406030204" pitchFamily="18" charset="0"/>
                              </a:rPr>
                            </m:ctrlPr>
                          </m:sSubSupPr>
                          <m:e>
                            <m:r>
                              <a:rPr lang="de-DE" sz="1400" b="0" i="1" smtClean="0">
                                <a:latin typeface="Cambria Math" panose="02040503050406030204" pitchFamily="18" charset="0"/>
                              </a:rPr>
                              <m:t>𝑐</m:t>
                            </m:r>
                          </m:e>
                          <m:sub>
                            <m:r>
                              <a:rPr lang="de-DE" sz="1400" b="0" i="1" smtClean="0">
                                <a:latin typeface="Cambria Math" panose="02040503050406030204" pitchFamily="18" charset="0"/>
                              </a:rPr>
                              <m:t>𝜏</m:t>
                            </m:r>
                          </m:sub>
                          <m:sup>
                            <m:r>
                              <a:rPr lang="de-DE" sz="1400" b="0" i="1" smtClean="0">
                                <a:latin typeface="Cambria Math" panose="02040503050406030204" pitchFamily="18" charset="0"/>
                              </a:rPr>
                              <m:t>𝑡</m:t>
                            </m:r>
                          </m:sup>
                        </m:sSubSup>
                      </m:e>
                    </m:nary>
                  </m:oMath>
                </a14:m>
                <a:endParaRPr lang="de-DE" sz="1400" dirty="0"/>
              </a:p>
              <a:p>
                <a:r>
                  <a:rPr lang="de-DE" sz="1400" b="0" dirty="0">
                    <a:solidFill>
                      <a:schemeClr val="tx1"/>
                    </a:solidFill>
                  </a:rPr>
                  <a:t>	</a:t>
                </a:r>
                <a:r>
                  <a:rPr lang="de-DE" sz="1400" b="0" dirty="0" err="1">
                    <a:solidFill>
                      <a:schemeClr val="tx1"/>
                    </a:solidFill>
                  </a:rPr>
                  <a:t>ReLU</a:t>
                </a:r>
                <a:r>
                  <a:rPr lang="de-DE" sz="1400" b="0" dirty="0">
                    <a:solidFill>
                      <a:schemeClr val="tx1"/>
                    </a:solidFill>
                  </a:rPr>
                  <a:t> non-</a:t>
                </a:r>
                <a:r>
                  <a:rPr lang="de-DE" sz="1400" b="0" dirty="0" err="1">
                    <a:solidFill>
                      <a:schemeClr val="tx1"/>
                    </a:solidFill>
                  </a:rPr>
                  <a:t>linearity</a:t>
                </a:r>
                <a:r>
                  <a:rPr lang="de-DE" sz="1400" b="0" dirty="0">
                    <a:solidFill>
                      <a:schemeClr val="tx1"/>
                    </a:solidFill>
                  </a:rPr>
                  <a:t> </a:t>
                </a:r>
                <a14:m>
                  <m:oMath xmlns:m="http://schemas.openxmlformats.org/officeDocument/2006/math">
                    <m:r>
                      <a:rPr lang="de-DE" sz="1400" b="0" i="1" smtClean="0">
                        <a:solidFill>
                          <a:schemeClr val="tx1"/>
                        </a:solidFill>
                        <a:latin typeface="Cambria Math" panose="02040503050406030204" pitchFamily="18" charset="0"/>
                      </a:rPr>
                      <m:t>𝑓</m:t>
                    </m:r>
                    <m:d>
                      <m:dPr>
                        <m:ctrlPr>
                          <a:rPr lang="de-DE" sz="1400" b="0" i="1" smtClean="0">
                            <a:solidFill>
                              <a:schemeClr val="tx1"/>
                            </a:solidFill>
                            <a:latin typeface="Cambria Math" panose="02040503050406030204" pitchFamily="18" charset="0"/>
                          </a:rPr>
                        </m:ctrlPr>
                      </m:dPr>
                      <m:e>
                        <m:r>
                          <a:rPr lang="de-DE" sz="1400" b="0" i="1" smtClean="0">
                            <a:solidFill>
                              <a:schemeClr val="tx1"/>
                            </a:solidFill>
                            <a:latin typeface="Cambria Math" panose="02040503050406030204" pitchFamily="18" charset="0"/>
                          </a:rPr>
                          <m:t>𝑥</m:t>
                        </m:r>
                      </m:e>
                    </m:d>
                    <m:r>
                      <a:rPr lang="de-DE" sz="1400" b="0" i="1" smtClean="0">
                        <a:solidFill>
                          <a:schemeClr val="tx1"/>
                        </a:solidFill>
                        <a:latin typeface="Cambria Math" panose="02040503050406030204" pitchFamily="18" charset="0"/>
                      </a:rPr>
                      <m:t>=</m:t>
                    </m:r>
                    <m:r>
                      <m:rPr>
                        <m:sty m:val="p"/>
                      </m:rPr>
                      <a:rPr lang="de-DE" sz="1400" b="0" i="0" smtClean="0">
                        <a:solidFill>
                          <a:schemeClr val="tx1"/>
                        </a:solidFill>
                        <a:latin typeface="Cambria Math" panose="02040503050406030204" pitchFamily="18" charset="0"/>
                      </a:rPr>
                      <m:t>max</m:t>
                    </m:r>
                    <m:r>
                      <a:rPr lang="de-DE" sz="1400" b="0" i="1" smtClean="0">
                        <a:solidFill>
                          <a:schemeClr val="tx1"/>
                        </a:solidFill>
                        <a:latin typeface="Cambria Math" panose="02040503050406030204" pitchFamily="18" charset="0"/>
                      </a:rPr>
                      <m:t>⁡(0,</m:t>
                    </m:r>
                    <m:r>
                      <a:rPr lang="de-DE" sz="1400" b="0" i="1" smtClean="0">
                        <a:solidFill>
                          <a:schemeClr val="tx1"/>
                        </a:solidFill>
                        <a:latin typeface="Cambria Math" panose="02040503050406030204" pitchFamily="18" charset="0"/>
                      </a:rPr>
                      <m:t>𝑥</m:t>
                    </m:r>
                    <m:r>
                      <a:rPr lang="de-DE" sz="1400" b="0" i="1" smtClean="0">
                        <a:solidFill>
                          <a:schemeClr val="tx1"/>
                        </a:solidFill>
                        <a:latin typeface="Cambria Math" panose="02040503050406030204" pitchFamily="18" charset="0"/>
                      </a:rPr>
                      <m:t>)</m:t>
                    </m:r>
                  </m:oMath>
                </a14:m>
                <a:endParaRPr lang="en-US" sz="1400" dirty="0">
                  <a:solidFill>
                    <a:schemeClr val="tx1"/>
                  </a:solidFill>
                </a:endParaRPr>
              </a:p>
            </p:txBody>
          </p:sp>
        </mc:Choice>
        <mc:Fallback xmlns="">
          <p:sp>
            <p:nvSpPr>
              <p:cNvPr id="166" name="TextBox 165">
                <a:extLst>
                  <a:ext uri="{FF2B5EF4-FFF2-40B4-BE49-F238E27FC236}">
                    <a16:creationId xmlns:a16="http://schemas.microsoft.com/office/drawing/2014/main" id="{4F95A739-ED25-280B-941F-54BCE4B71EF1}"/>
                  </a:ext>
                </a:extLst>
              </p:cNvPr>
              <p:cNvSpPr txBox="1">
                <a:spLocks noRot="1" noChangeAspect="1" noMove="1" noResize="1" noEditPoints="1" noAdjustHandles="1" noChangeArrowheads="1" noChangeShapeType="1" noTextEdit="1"/>
              </p:cNvSpPr>
              <p:nvPr/>
            </p:nvSpPr>
            <p:spPr>
              <a:xfrm>
                <a:off x="5560012" y="6117271"/>
                <a:ext cx="7544232" cy="545855"/>
              </a:xfrm>
              <a:prstGeom prst="rect">
                <a:avLst/>
              </a:prstGeom>
              <a:blipFill>
                <a:blip r:embed="rId3"/>
                <a:stretch>
                  <a:fillRect l="-2989" t="-56667" b="-4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B7857AF1-DAFF-6ED4-D130-3B14866AFCDE}"/>
              </a:ext>
            </a:extLst>
          </p:cNvPr>
          <p:cNvSpPr/>
          <p:nvPr/>
        </p:nvSpPr>
        <p:spPr>
          <a:xfrm>
            <a:off x="5508070" y="896128"/>
            <a:ext cx="5706040" cy="4428614"/>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err="1">
                <a:solidFill>
                  <a:srgbClr val="00549F"/>
                </a:solidFill>
              </a:rPr>
              <a:t>Causal</a:t>
            </a:r>
            <a:r>
              <a:rPr lang="de-DE" b="1" dirty="0">
                <a:solidFill>
                  <a:srgbClr val="00549F"/>
                </a:solidFill>
              </a:rPr>
              <a:t> </a:t>
            </a:r>
            <a:r>
              <a:rPr lang="de-DE" b="1" dirty="0" err="1">
                <a:solidFill>
                  <a:srgbClr val="00549F"/>
                </a:solidFill>
              </a:rPr>
              <a:t>Multilayer</a:t>
            </a:r>
            <a:r>
              <a:rPr lang="de-DE" b="1" dirty="0">
                <a:solidFill>
                  <a:srgbClr val="00549F"/>
                </a:solidFill>
              </a:rPr>
              <a:t> </a:t>
            </a:r>
            <a:r>
              <a:rPr lang="de-DE" b="1" dirty="0" err="1">
                <a:solidFill>
                  <a:srgbClr val="00549F"/>
                </a:solidFill>
              </a:rPr>
              <a:t>Perceptron</a:t>
            </a:r>
            <a:endParaRPr lang="en-US" sz="800"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en-US" sz="800" b="1" dirty="0">
              <a:solidFill>
                <a:srgbClr val="00549F"/>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D33468B-214D-D8B0-0D02-08D367B4F275}"/>
                  </a:ext>
                </a:extLst>
              </p:cNvPr>
              <p:cNvSpPr txBox="1"/>
              <p:nvPr/>
            </p:nvSpPr>
            <p:spPr>
              <a:xfrm>
                <a:off x="6082175" y="5608980"/>
                <a:ext cx="302390" cy="2873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rgbClr val="F6A800"/>
                              </a:solidFill>
                              <a:latin typeface="Cambria Math" panose="02040503050406030204" pitchFamily="18" charset="0"/>
                            </a:rPr>
                          </m:ctrlPr>
                        </m:sSubSupPr>
                        <m:e>
                          <m:acc>
                            <m:accPr>
                              <m:chr m:val="̃"/>
                              <m:ctrlPr>
                                <a:rPr lang="de-DE" b="0" i="1" smtClean="0">
                                  <a:solidFill>
                                    <a:srgbClr val="F6A800"/>
                                  </a:solidFill>
                                  <a:latin typeface="Cambria Math" panose="02040503050406030204" pitchFamily="18" charset="0"/>
                                </a:rPr>
                              </m:ctrlPr>
                            </m:accPr>
                            <m:e>
                              <m:r>
                                <a:rPr lang="de-DE" b="0" i="1" smtClean="0">
                                  <a:solidFill>
                                    <a:srgbClr val="F6A800"/>
                                  </a:solidFill>
                                  <a:latin typeface="Cambria Math" panose="02040503050406030204" pitchFamily="18" charset="0"/>
                                </a:rPr>
                                <m:t>𝑥</m:t>
                              </m:r>
                            </m:e>
                          </m:acc>
                        </m:e>
                        <m:sub>
                          <m:r>
                            <a:rPr lang="de-DE" b="0" i="1" smtClean="0">
                              <a:solidFill>
                                <a:srgbClr val="F6A800"/>
                              </a:solidFill>
                              <a:latin typeface="Cambria Math" panose="02040503050406030204" pitchFamily="18" charset="0"/>
                            </a:rPr>
                            <m:t>1</m:t>
                          </m:r>
                        </m:sub>
                        <m:sup>
                          <m:r>
                            <a:rPr lang="de-DE" b="0" i="1" smtClean="0">
                              <a:solidFill>
                                <a:srgbClr val="F6A800"/>
                              </a:solidFill>
                              <a:latin typeface="Cambria Math" panose="02040503050406030204" pitchFamily="18" charset="0"/>
                            </a:rPr>
                            <m:t>𝑏</m:t>
                          </m:r>
                        </m:sup>
                      </m:sSubSup>
                    </m:oMath>
                  </m:oMathPara>
                </a14:m>
                <a:endParaRPr lang="de-DE" b="0" i="1" dirty="0">
                  <a:solidFill>
                    <a:srgbClr val="F6A800"/>
                  </a:solidFill>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2D33468B-214D-D8B0-0D02-08D367B4F275}"/>
                  </a:ext>
                </a:extLst>
              </p:cNvPr>
              <p:cNvSpPr txBox="1">
                <a:spLocks noRot="1" noChangeAspect="1" noMove="1" noResize="1" noEditPoints="1" noAdjustHandles="1" noChangeArrowheads="1" noChangeShapeType="1" noTextEdit="1"/>
              </p:cNvSpPr>
              <p:nvPr/>
            </p:nvSpPr>
            <p:spPr>
              <a:xfrm>
                <a:off x="6082175" y="5608980"/>
                <a:ext cx="302390" cy="287386"/>
              </a:xfrm>
              <a:prstGeom prst="rect">
                <a:avLst/>
              </a:prstGeom>
              <a:blipFill>
                <a:blip r:embed="rId4"/>
                <a:stretch>
                  <a:fillRect l="-12245" t="-2128" r="-38776"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189E5AF-8F76-47D5-68EB-AD4AD08F4A2D}"/>
                  </a:ext>
                </a:extLst>
              </p:cNvPr>
              <p:cNvSpPr txBox="1"/>
              <p:nvPr/>
            </p:nvSpPr>
            <p:spPr>
              <a:xfrm>
                <a:off x="10236038" y="5664890"/>
                <a:ext cx="302390"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rgbClr val="F6A800"/>
                              </a:solidFill>
                              <a:latin typeface="Cambria Math" panose="02040503050406030204" pitchFamily="18" charset="0"/>
                            </a:rPr>
                          </m:ctrlPr>
                        </m:sSubSupPr>
                        <m:e>
                          <m:acc>
                            <m:accPr>
                              <m:chr m:val="̃"/>
                              <m:ctrlPr>
                                <a:rPr lang="de-DE" b="0" i="1" smtClean="0">
                                  <a:solidFill>
                                    <a:srgbClr val="F6A800"/>
                                  </a:solidFill>
                                  <a:latin typeface="Cambria Math" panose="02040503050406030204" pitchFamily="18" charset="0"/>
                                </a:rPr>
                              </m:ctrlPr>
                            </m:accPr>
                            <m:e>
                              <m:r>
                                <a:rPr lang="de-DE" b="0" i="1" smtClean="0">
                                  <a:solidFill>
                                    <a:srgbClr val="F6A800"/>
                                  </a:solidFill>
                                  <a:latin typeface="Cambria Math" panose="02040503050406030204" pitchFamily="18" charset="0"/>
                                </a:rPr>
                                <m:t>𝑥</m:t>
                              </m:r>
                            </m:e>
                          </m:acc>
                        </m:e>
                        <m:sub>
                          <m:r>
                            <a:rPr lang="de-DE" b="0" i="1" smtClean="0">
                              <a:solidFill>
                                <a:srgbClr val="F6A800"/>
                              </a:solidFill>
                              <a:latin typeface="Cambria Math" panose="02040503050406030204" pitchFamily="18" charset="0"/>
                            </a:rPr>
                            <m:t>𝑇</m:t>
                          </m:r>
                        </m:sub>
                        <m:sup>
                          <m:r>
                            <a:rPr lang="de-DE" b="0" i="1" smtClean="0">
                              <a:solidFill>
                                <a:srgbClr val="F6A800"/>
                              </a:solidFill>
                              <a:latin typeface="Cambria Math" panose="02040503050406030204" pitchFamily="18" charset="0"/>
                            </a:rPr>
                            <m:t>𝑏</m:t>
                          </m:r>
                        </m:sup>
                      </m:sSubSup>
                    </m:oMath>
                  </m:oMathPara>
                </a14:m>
                <a:endParaRPr lang="de-DE" b="0" i="1" dirty="0">
                  <a:solidFill>
                    <a:srgbClr val="F6A800"/>
                  </a:solidFill>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6189E5AF-8F76-47D5-68EB-AD4AD08F4A2D}"/>
                  </a:ext>
                </a:extLst>
              </p:cNvPr>
              <p:cNvSpPr txBox="1">
                <a:spLocks noRot="1" noChangeAspect="1" noMove="1" noResize="1" noEditPoints="1" noAdjustHandles="1" noChangeArrowheads="1" noChangeShapeType="1" noTextEdit="1"/>
              </p:cNvSpPr>
              <p:nvPr/>
            </p:nvSpPr>
            <p:spPr>
              <a:xfrm>
                <a:off x="10236038" y="5664890"/>
                <a:ext cx="302390" cy="288092"/>
              </a:xfrm>
              <a:prstGeom prst="rect">
                <a:avLst/>
              </a:prstGeom>
              <a:blipFill>
                <a:blip r:embed="rId5"/>
                <a:stretch>
                  <a:fillRect l="-12000" t="-2083" r="-38000" b="-18750"/>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EEF6A5B3-C48F-99A1-8BB9-E2D4D219751B}"/>
              </a:ext>
            </a:extLst>
          </p:cNvPr>
          <p:cNvSpPr/>
          <p:nvPr/>
        </p:nvSpPr>
        <p:spPr>
          <a:xfrm>
            <a:off x="5950395" y="4001352"/>
            <a:ext cx="533400" cy="533400"/>
          </a:xfrm>
          <a:prstGeom prst="ellipse">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62906E4-EB81-3396-0F3B-D7E75A799A3A}"/>
              </a:ext>
            </a:extLst>
          </p:cNvPr>
          <p:cNvSpPr/>
          <p:nvPr/>
        </p:nvSpPr>
        <p:spPr>
          <a:xfrm>
            <a:off x="10101570" y="4001352"/>
            <a:ext cx="533400" cy="533400"/>
          </a:xfrm>
          <a:prstGeom prst="ellipse">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2C3E4BF-A7E3-E619-E7C1-5C14798D3003}"/>
              </a:ext>
            </a:extLst>
          </p:cNvPr>
          <p:cNvSpPr/>
          <p:nvPr/>
        </p:nvSpPr>
        <p:spPr>
          <a:xfrm>
            <a:off x="7980090" y="4001352"/>
            <a:ext cx="533400" cy="533400"/>
          </a:xfrm>
          <a:prstGeom prst="ellipse">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39F832F-528C-8055-489F-FB3B05AF3D99}"/>
                  </a:ext>
                </a:extLst>
              </p:cNvPr>
              <p:cNvSpPr txBox="1"/>
              <p:nvPr/>
            </p:nvSpPr>
            <p:spPr>
              <a:xfrm>
                <a:off x="8109541" y="5608980"/>
                <a:ext cx="302390" cy="286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rgbClr val="F6A800"/>
                              </a:solidFill>
                              <a:latin typeface="Cambria Math" panose="02040503050406030204" pitchFamily="18" charset="0"/>
                            </a:rPr>
                          </m:ctrlPr>
                        </m:sSubSupPr>
                        <m:e>
                          <m:acc>
                            <m:accPr>
                              <m:chr m:val="̃"/>
                              <m:ctrlPr>
                                <a:rPr lang="de-DE" b="0" i="1" smtClean="0">
                                  <a:solidFill>
                                    <a:srgbClr val="F6A800"/>
                                  </a:solidFill>
                                  <a:latin typeface="Cambria Math" panose="02040503050406030204" pitchFamily="18" charset="0"/>
                                </a:rPr>
                              </m:ctrlPr>
                            </m:accPr>
                            <m:e>
                              <m:r>
                                <a:rPr lang="de-DE" b="0" i="1" smtClean="0">
                                  <a:solidFill>
                                    <a:srgbClr val="F6A800"/>
                                  </a:solidFill>
                                  <a:latin typeface="Cambria Math" panose="02040503050406030204" pitchFamily="18" charset="0"/>
                                </a:rPr>
                                <m:t>𝑥</m:t>
                              </m:r>
                            </m:e>
                          </m:acc>
                        </m:e>
                        <m:sub>
                          <m:r>
                            <a:rPr lang="de-DE" b="0" i="1" smtClean="0">
                              <a:solidFill>
                                <a:srgbClr val="F6A800"/>
                              </a:solidFill>
                              <a:latin typeface="Cambria Math" panose="02040503050406030204" pitchFamily="18" charset="0"/>
                            </a:rPr>
                            <m:t>𝑡</m:t>
                          </m:r>
                        </m:sub>
                        <m:sup>
                          <m:r>
                            <a:rPr lang="de-DE" b="0" i="1" smtClean="0">
                              <a:solidFill>
                                <a:srgbClr val="F6A800"/>
                              </a:solidFill>
                              <a:latin typeface="Cambria Math" panose="02040503050406030204" pitchFamily="18" charset="0"/>
                            </a:rPr>
                            <m:t>𝑏</m:t>
                          </m:r>
                        </m:sup>
                      </m:sSubSup>
                    </m:oMath>
                  </m:oMathPara>
                </a14:m>
                <a:endParaRPr lang="de-DE" b="0" i="1" dirty="0">
                  <a:solidFill>
                    <a:srgbClr val="F6A800"/>
                  </a:solidFill>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39F832F-528C-8055-489F-FB3B05AF3D99}"/>
                  </a:ext>
                </a:extLst>
              </p:cNvPr>
              <p:cNvSpPr txBox="1">
                <a:spLocks noRot="1" noChangeAspect="1" noMove="1" noResize="1" noEditPoints="1" noAdjustHandles="1" noChangeArrowheads="1" noChangeShapeType="1" noTextEdit="1"/>
              </p:cNvSpPr>
              <p:nvPr/>
            </p:nvSpPr>
            <p:spPr>
              <a:xfrm>
                <a:off x="8109541" y="5608980"/>
                <a:ext cx="302390" cy="286040"/>
              </a:xfrm>
              <a:prstGeom prst="rect">
                <a:avLst/>
              </a:prstGeom>
              <a:blipFill>
                <a:blip r:embed="rId6"/>
                <a:stretch>
                  <a:fillRect l="-12000" t="-2128" r="-38000" b="-19149"/>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07EAB777-A98F-0F7D-25E7-E4C5D071EC58}"/>
              </a:ext>
            </a:extLst>
          </p:cNvPr>
          <p:cNvSpPr txBox="1"/>
          <p:nvPr/>
        </p:nvSpPr>
        <p:spPr>
          <a:xfrm flipH="1">
            <a:off x="6959666" y="5310947"/>
            <a:ext cx="513763" cy="707886"/>
          </a:xfrm>
          <a:prstGeom prst="rect">
            <a:avLst/>
          </a:prstGeom>
          <a:noFill/>
        </p:spPr>
        <p:txBody>
          <a:bodyPr wrap="square" rtlCol="0">
            <a:spAutoFit/>
          </a:bodyPr>
          <a:lstStyle/>
          <a:p>
            <a:r>
              <a:rPr lang="de-DE" sz="4000" dirty="0">
                <a:solidFill>
                  <a:srgbClr val="F6A800"/>
                </a:solidFill>
              </a:rPr>
              <a:t>…</a:t>
            </a:r>
            <a:endParaRPr lang="en-US" sz="4000" dirty="0">
              <a:solidFill>
                <a:srgbClr val="F6A800"/>
              </a:solidFill>
            </a:endParaRPr>
          </a:p>
        </p:txBody>
      </p:sp>
      <p:sp>
        <p:nvSpPr>
          <p:cNvPr id="34" name="TextBox 33">
            <a:extLst>
              <a:ext uri="{FF2B5EF4-FFF2-40B4-BE49-F238E27FC236}">
                <a16:creationId xmlns:a16="http://schemas.microsoft.com/office/drawing/2014/main" id="{DC62E47C-D344-15DF-9513-6A6FC437206E}"/>
              </a:ext>
            </a:extLst>
          </p:cNvPr>
          <p:cNvSpPr txBox="1"/>
          <p:nvPr/>
        </p:nvSpPr>
        <p:spPr>
          <a:xfrm flipH="1">
            <a:off x="9205740" y="5335338"/>
            <a:ext cx="513763" cy="707886"/>
          </a:xfrm>
          <a:prstGeom prst="rect">
            <a:avLst/>
          </a:prstGeom>
          <a:noFill/>
        </p:spPr>
        <p:txBody>
          <a:bodyPr wrap="square" rtlCol="0">
            <a:spAutoFit/>
          </a:bodyPr>
          <a:lstStyle/>
          <a:p>
            <a:r>
              <a:rPr lang="de-DE" sz="4000" dirty="0">
                <a:solidFill>
                  <a:srgbClr val="F6A800"/>
                </a:solidFill>
              </a:rPr>
              <a:t>…</a:t>
            </a:r>
            <a:endParaRPr lang="en-US" sz="4000" dirty="0">
              <a:solidFill>
                <a:srgbClr val="F6A800"/>
              </a:solidFill>
            </a:endParaRPr>
          </a:p>
        </p:txBody>
      </p:sp>
      <p:cxnSp>
        <p:nvCxnSpPr>
          <p:cNvPr id="35" name="Straight Arrow Connector 34">
            <a:extLst>
              <a:ext uri="{FF2B5EF4-FFF2-40B4-BE49-F238E27FC236}">
                <a16:creationId xmlns:a16="http://schemas.microsoft.com/office/drawing/2014/main" id="{D9AE31E4-9AC9-EC8D-58F4-FC00ED676E6E}"/>
              </a:ext>
            </a:extLst>
          </p:cNvPr>
          <p:cNvCxnSpPr>
            <a:cxnSpLocks/>
            <a:stCxn id="14" idx="0"/>
            <a:endCxn id="16" idx="4"/>
          </p:cNvCxnSpPr>
          <p:nvPr/>
        </p:nvCxnSpPr>
        <p:spPr>
          <a:xfrm flipH="1" flipV="1">
            <a:off x="6217095" y="4534752"/>
            <a:ext cx="16275" cy="107422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6FC0649-35D0-E087-87A8-CF7A49027719}"/>
              </a:ext>
            </a:extLst>
          </p:cNvPr>
          <p:cNvCxnSpPr>
            <a:cxnSpLocks/>
            <a:stCxn id="27" idx="0"/>
            <a:endCxn id="18" idx="4"/>
          </p:cNvCxnSpPr>
          <p:nvPr/>
        </p:nvCxnSpPr>
        <p:spPr>
          <a:xfrm flipH="1" flipV="1">
            <a:off x="8246790" y="4534752"/>
            <a:ext cx="13946" cy="107422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5093D37-16F8-A89F-86A1-BD4530F94B20}"/>
              </a:ext>
            </a:extLst>
          </p:cNvPr>
          <p:cNvCxnSpPr>
            <a:cxnSpLocks/>
            <a:stCxn id="15" idx="0"/>
            <a:endCxn id="17" idx="4"/>
          </p:cNvCxnSpPr>
          <p:nvPr/>
        </p:nvCxnSpPr>
        <p:spPr>
          <a:xfrm flipH="1" flipV="1">
            <a:off x="10368270" y="4534752"/>
            <a:ext cx="18963" cy="113013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CBF6FDA-FCCF-AD9F-5AF2-82FE489CFD03}"/>
              </a:ext>
            </a:extLst>
          </p:cNvPr>
          <p:cNvSpPr/>
          <p:nvPr/>
        </p:nvSpPr>
        <p:spPr>
          <a:xfrm>
            <a:off x="5948535" y="3241762"/>
            <a:ext cx="533400" cy="533400"/>
          </a:xfrm>
          <a:prstGeom prst="ellipse">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ADDD63D-45BA-F02B-FFD9-F44267355DAE}"/>
              </a:ext>
            </a:extLst>
          </p:cNvPr>
          <p:cNvSpPr/>
          <p:nvPr/>
        </p:nvSpPr>
        <p:spPr>
          <a:xfrm>
            <a:off x="10099710" y="3241762"/>
            <a:ext cx="533400" cy="533400"/>
          </a:xfrm>
          <a:prstGeom prst="ellipse">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3A92C2C-A63F-AE88-0AFD-58781463DDFF}"/>
              </a:ext>
            </a:extLst>
          </p:cNvPr>
          <p:cNvSpPr/>
          <p:nvPr/>
        </p:nvSpPr>
        <p:spPr>
          <a:xfrm>
            <a:off x="7978230" y="3241762"/>
            <a:ext cx="533400" cy="533400"/>
          </a:xfrm>
          <a:prstGeom prst="ellipse">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EFDDAC29-12A5-ECC7-ABAA-DC18571099DE}"/>
              </a:ext>
            </a:extLst>
          </p:cNvPr>
          <p:cNvGrpSpPr/>
          <p:nvPr/>
        </p:nvGrpSpPr>
        <p:grpSpPr>
          <a:xfrm>
            <a:off x="6053428" y="3382406"/>
            <a:ext cx="304964" cy="218140"/>
            <a:chOff x="6053427" y="4147029"/>
            <a:chExt cx="371475" cy="265715"/>
          </a:xfrm>
        </p:grpSpPr>
        <p:cxnSp>
          <p:nvCxnSpPr>
            <p:cNvPr id="63" name="Straight Connector 62">
              <a:extLst>
                <a:ext uri="{FF2B5EF4-FFF2-40B4-BE49-F238E27FC236}">
                  <a16:creationId xmlns:a16="http://schemas.microsoft.com/office/drawing/2014/main" id="{0AD15085-0648-1DD3-B823-77FD44D53318}"/>
                </a:ext>
              </a:extLst>
            </p:cNvPr>
            <p:cNvCxnSpPr>
              <a:cxnSpLocks/>
            </p:cNvCxnSpPr>
            <p:nvPr/>
          </p:nvCxnSpPr>
          <p:spPr>
            <a:xfrm>
              <a:off x="6053427" y="4412744"/>
              <a:ext cx="235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EC04E24-CD3F-163C-2BBF-CB673F5F7440}"/>
                </a:ext>
              </a:extLst>
            </p:cNvPr>
            <p:cNvCxnSpPr>
              <a:cxnSpLocks/>
            </p:cNvCxnSpPr>
            <p:nvPr/>
          </p:nvCxnSpPr>
          <p:spPr>
            <a:xfrm flipV="1">
              <a:off x="6288443" y="4147029"/>
              <a:ext cx="136459" cy="2657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A79E0445-B848-00C2-D08B-87C7C92889EB}"/>
              </a:ext>
            </a:extLst>
          </p:cNvPr>
          <p:cNvGrpSpPr/>
          <p:nvPr/>
        </p:nvGrpSpPr>
        <p:grpSpPr>
          <a:xfrm>
            <a:off x="8088851" y="3382406"/>
            <a:ext cx="304964" cy="218140"/>
            <a:chOff x="6053427" y="4147029"/>
            <a:chExt cx="371475" cy="265715"/>
          </a:xfrm>
        </p:grpSpPr>
        <p:cxnSp>
          <p:nvCxnSpPr>
            <p:cNvPr id="83" name="Straight Connector 82">
              <a:extLst>
                <a:ext uri="{FF2B5EF4-FFF2-40B4-BE49-F238E27FC236}">
                  <a16:creationId xmlns:a16="http://schemas.microsoft.com/office/drawing/2014/main" id="{EDFB588E-2E86-E7E6-7AAC-A6648F94771D}"/>
                </a:ext>
              </a:extLst>
            </p:cNvPr>
            <p:cNvCxnSpPr>
              <a:cxnSpLocks/>
            </p:cNvCxnSpPr>
            <p:nvPr/>
          </p:nvCxnSpPr>
          <p:spPr>
            <a:xfrm>
              <a:off x="6053427" y="4412744"/>
              <a:ext cx="235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BE647CD-8ABB-D48E-3A9D-98E49BA2FBB3}"/>
                </a:ext>
              </a:extLst>
            </p:cNvPr>
            <p:cNvCxnSpPr>
              <a:cxnSpLocks/>
            </p:cNvCxnSpPr>
            <p:nvPr/>
          </p:nvCxnSpPr>
          <p:spPr>
            <a:xfrm flipV="1">
              <a:off x="6288443" y="4147029"/>
              <a:ext cx="136459" cy="2657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251C16EE-F67F-0903-7C99-977B120DDDC9}"/>
              </a:ext>
            </a:extLst>
          </p:cNvPr>
          <p:cNvGrpSpPr/>
          <p:nvPr/>
        </p:nvGrpSpPr>
        <p:grpSpPr>
          <a:xfrm>
            <a:off x="10223546" y="3391490"/>
            <a:ext cx="304964" cy="218140"/>
            <a:chOff x="6053427" y="4147029"/>
            <a:chExt cx="371475" cy="265715"/>
          </a:xfrm>
        </p:grpSpPr>
        <p:cxnSp>
          <p:nvCxnSpPr>
            <p:cNvPr id="90" name="Straight Connector 89">
              <a:extLst>
                <a:ext uri="{FF2B5EF4-FFF2-40B4-BE49-F238E27FC236}">
                  <a16:creationId xmlns:a16="http://schemas.microsoft.com/office/drawing/2014/main" id="{41D89E8B-C2BF-6713-B4D1-BB4D0A40F12D}"/>
                </a:ext>
              </a:extLst>
            </p:cNvPr>
            <p:cNvCxnSpPr>
              <a:cxnSpLocks/>
            </p:cNvCxnSpPr>
            <p:nvPr/>
          </p:nvCxnSpPr>
          <p:spPr>
            <a:xfrm>
              <a:off x="6053427" y="4412744"/>
              <a:ext cx="235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D31FCD4-23DD-74D5-567E-45E773B1D515}"/>
                </a:ext>
              </a:extLst>
            </p:cNvPr>
            <p:cNvCxnSpPr>
              <a:cxnSpLocks/>
            </p:cNvCxnSpPr>
            <p:nvPr/>
          </p:nvCxnSpPr>
          <p:spPr>
            <a:xfrm flipV="1">
              <a:off x="6288443" y="4147029"/>
              <a:ext cx="136459" cy="2657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9" name="Straight Arrow Connector 108">
            <a:extLst>
              <a:ext uri="{FF2B5EF4-FFF2-40B4-BE49-F238E27FC236}">
                <a16:creationId xmlns:a16="http://schemas.microsoft.com/office/drawing/2014/main" id="{E2FB9A4F-C983-3A31-C088-6AD477CF5F3D}"/>
              </a:ext>
            </a:extLst>
          </p:cNvPr>
          <p:cNvCxnSpPr>
            <a:cxnSpLocks/>
            <a:stCxn id="14" idx="0"/>
            <a:endCxn id="18" idx="4"/>
          </p:cNvCxnSpPr>
          <p:nvPr/>
        </p:nvCxnSpPr>
        <p:spPr>
          <a:xfrm flipV="1">
            <a:off x="6233370" y="4534752"/>
            <a:ext cx="2013420" cy="107422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96FAEC4-7633-094F-3207-7F36FDE1FAB4}"/>
              </a:ext>
            </a:extLst>
          </p:cNvPr>
          <p:cNvCxnSpPr>
            <a:cxnSpLocks/>
            <a:stCxn id="14" idx="0"/>
            <a:endCxn id="17" idx="4"/>
          </p:cNvCxnSpPr>
          <p:nvPr/>
        </p:nvCxnSpPr>
        <p:spPr>
          <a:xfrm flipV="1">
            <a:off x="6233370" y="4534752"/>
            <a:ext cx="4134900" cy="107422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A15A66E1-EB75-ADA6-542E-598D4B7527F6}"/>
              </a:ext>
            </a:extLst>
          </p:cNvPr>
          <p:cNvCxnSpPr>
            <a:cxnSpLocks/>
            <a:stCxn id="27" idx="0"/>
            <a:endCxn id="17" idx="4"/>
          </p:cNvCxnSpPr>
          <p:nvPr/>
        </p:nvCxnSpPr>
        <p:spPr>
          <a:xfrm flipV="1">
            <a:off x="8260736" y="4534752"/>
            <a:ext cx="2107534" cy="107422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F3A6080-C04F-2BDB-08B2-EDEA028C0DC5}"/>
              </a:ext>
            </a:extLst>
          </p:cNvPr>
          <p:cNvCxnSpPr>
            <a:cxnSpLocks/>
            <a:stCxn id="17" idx="0"/>
            <a:endCxn id="60" idx="4"/>
          </p:cNvCxnSpPr>
          <p:nvPr/>
        </p:nvCxnSpPr>
        <p:spPr>
          <a:xfrm flipH="1" flipV="1">
            <a:off x="10366410" y="3775162"/>
            <a:ext cx="1860" cy="2261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67A1F15-6BBF-AF33-A597-53D353516220}"/>
              </a:ext>
            </a:extLst>
          </p:cNvPr>
          <p:cNvCxnSpPr>
            <a:cxnSpLocks/>
            <a:stCxn id="18" idx="0"/>
            <a:endCxn id="61" idx="4"/>
          </p:cNvCxnSpPr>
          <p:nvPr/>
        </p:nvCxnSpPr>
        <p:spPr>
          <a:xfrm flipH="1" flipV="1">
            <a:off x="8244930" y="3775162"/>
            <a:ext cx="1860" cy="2261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6D773C0F-58C2-F48C-C61E-5DA6DCBC8DAA}"/>
              </a:ext>
            </a:extLst>
          </p:cNvPr>
          <p:cNvCxnSpPr>
            <a:cxnSpLocks/>
            <a:stCxn id="16" idx="0"/>
            <a:endCxn id="59" idx="4"/>
          </p:cNvCxnSpPr>
          <p:nvPr/>
        </p:nvCxnSpPr>
        <p:spPr>
          <a:xfrm flipH="1" flipV="1">
            <a:off x="6215235" y="3775162"/>
            <a:ext cx="1860" cy="22619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A612777B-B8D1-B638-21D0-830EAABC2C6A}"/>
                  </a:ext>
                </a:extLst>
              </p:cNvPr>
              <p:cNvSpPr txBox="1"/>
              <p:nvPr/>
            </p:nvSpPr>
            <p:spPr>
              <a:xfrm>
                <a:off x="6110460" y="4073218"/>
                <a:ext cx="353166" cy="447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nary>
                    </m:oMath>
                  </m:oMathPara>
                </a14:m>
                <a:endParaRPr lang="en-US" sz="1200" dirty="0"/>
              </a:p>
            </p:txBody>
          </p:sp>
        </mc:Choice>
        <mc:Fallback xmlns="">
          <p:sp>
            <p:nvSpPr>
              <p:cNvPr id="142" name="TextBox 141">
                <a:extLst>
                  <a:ext uri="{FF2B5EF4-FFF2-40B4-BE49-F238E27FC236}">
                    <a16:creationId xmlns:a16="http://schemas.microsoft.com/office/drawing/2014/main" id="{A612777B-B8D1-B638-21D0-830EAABC2C6A}"/>
                  </a:ext>
                </a:extLst>
              </p:cNvPr>
              <p:cNvSpPr txBox="1">
                <a:spLocks noRot="1" noChangeAspect="1" noMove="1" noResize="1" noEditPoints="1" noAdjustHandles="1" noChangeArrowheads="1" noChangeShapeType="1" noTextEdit="1"/>
              </p:cNvSpPr>
              <p:nvPr/>
            </p:nvSpPr>
            <p:spPr>
              <a:xfrm>
                <a:off x="6110460" y="4073218"/>
                <a:ext cx="353166" cy="447238"/>
              </a:xfrm>
              <a:prstGeom prst="rect">
                <a:avLst/>
              </a:prstGeom>
              <a:blipFill>
                <a:blip r:embed="rId7"/>
                <a:stretch>
                  <a:fillRect l="-165517" t="-148649" r="-167241" b="-20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0B649038-6F75-9F08-4C87-B41BB7D42DD3}"/>
                  </a:ext>
                </a:extLst>
              </p:cNvPr>
              <p:cNvSpPr txBox="1"/>
              <p:nvPr/>
            </p:nvSpPr>
            <p:spPr>
              <a:xfrm>
                <a:off x="8143999" y="4073218"/>
                <a:ext cx="353166" cy="447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nary>
                    </m:oMath>
                  </m:oMathPara>
                </a14:m>
                <a:endParaRPr lang="en-US" sz="1200" dirty="0"/>
              </a:p>
            </p:txBody>
          </p:sp>
        </mc:Choice>
        <mc:Fallback xmlns="">
          <p:sp>
            <p:nvSpPr>
              <p:cNvPr id="144" name="TextBox 143">
                <a:extLst>
                  <a:ext uri="{FF2B5EF4-FFF2-40B4-BE49-F238E27FC236}">
                    <a16:creationId xmlns:a16="http://schemas.microsoft.com/office/drawing/2014/main" id="{0B649038-6F75-9F08-4C87-B41BB7D42DD3}"/>
                  </a:ext>
                </a:extLst>
              </p:cNvPr>
              <p:cNvSpPr txBox="1">
                <a:spLocks noRot="1" noChangeAspect="1" noMove="1" noResize="1" noEditPoints="1" noAdjustHandles="1" noChangeArrowheads="1" noChangeShapeType="1" noTextEdit="1"/>
              </p:cNvSpPr>
              <p:nvPr/>
            </p:nvSpPr>
            <p:spPr>
              <a:xfrm>
                <a:off x="8143999" y="4073218"/>
                <a:ext cx="353166" cy="447238"/>
              </a:xfrm>
              <a:prstGeom prst="rect">
                <a:avLst/>
              </a:prstGeom>
              <a:blipFill>
                <a:blip r:embed="rId8"/>
                <a:stretch>
                  <a:fillRect l="-167241" t="-148649" r="-165517" b="-2067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9226C6E9-FF3F-8FAD-6CCF-4E33E76D06D0}"/>
                  </a:ext>
                </a:extLst>
              </p:cNvPr>
              <p:cNvSpPr txBox="1"/>
              <p:nvPr/>
            </p:nvSpPr>
            <p:spPr>
              <a:xfrm>
                <a:off x="10257457" y="4073218"/>
                <a:ext cx="353166" cy="447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nary>
                    </m:oMath>
                  </m:oMathPara>
                </a14:m>
                <a:endParaRPr lang="en-US" sz="1200" dirty="0"/>
              </a:p>
            </p:txBody>
          </p:sp>
        </mc:Choice>
        <mc:Fallback xmlns="">
          <p:sp>
            <p:nvSpPr>
              <p:cNvPr id="146" name="TextBox 145">
                <a:extLst>
                  <a:ext uri="{FF2B5EF4-FFF2-40B4-BE49-F238E27FC236}">
                    <a16:creationId xmlns:a16="http://schemas.microsoft.com/office/drawing/2014/main" id="{9226C6E9-FF3F-8FAD-6CCF-4E33E76D06D0}"/>
                  </a:ext>
                </a:extLst>
              </p:cNvPr>
              <p:cNvSpPr txBox="1">
                <a:spLocks noRot="1" noChangeAspect="1" noMove="1" noResize="1" noEditPoints="1" noAdjustHandles="1" noChangeArrowheads="1" noChangeShapeType="1" noTextEdit="1"/>
              </p:cNvSpPr>
              <p:nvPr/>
            </p:nvSpPr>
            <p:spPr>
              <a:xfrm>
                <a:off x="10257457" y="4073218"/>
                <a:ext cx="353166" cy="447238"/>
              </a:xfrm>
              <a:prstGeom prst="rect">
                <a:avLst/>
              </a:prstGeom>
              <a:blipFill>
                <a:blip r:embed="rId8"/>
                <a:stretch>
                  <a:fillRect l="-167241" t="-148649" r="-165517" b="-206757"/>
                </a:stretch>
              </a:blipFill>
            </p:spPr>
            <p:txBody>
              <a:bodyPr/>
              <a:lstStyle/>
              <a:p>
                <a:r>
                  <a:rPr lang="en-US">
                    <a:noFill/>
                  </a:rPr>
                  <a:t> </a:t>
                </a:r>
              </a:p>
            </p:txBody>
          </p:sp>
        </mc:Fallback>
      </mc:AlternateContent>
      <p:sp>
        <p:nvSpPr>
          <p:cNvPr id="148" name="Oval 147">
            <a:extLst>
              <a:ext uri="{FF2B5EF4-FFF2-40B4-BE49-F238E27FC236}">
                <a16:creationId xmlns:a16="http://schemas.microsoft.com/office/drawing/2014/main" id="{4D16F565-EED2-0E9A-8BED-C5CDD0151925}"/>
              </a:ext>
            </a:extLst>
          </p:cNvPr>
          <p:cNvSpPr/>
          <p:nvPr/>
        </p:nvSpPr>
        <p:spPr>
          <a:xfrm>
            <a:off x="10089945" y="1621900"/>
            <a:ext cx="533400" cy="533400"/>
          </a:xfrm>
          <a:prstGeom prst="ellipse">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BEA7B803-AC97-4132-494B-A26AFBE5703A}"/>
              </a:ext>
            </a:extLst>
          </p:cNvPr>
          <p:cNvSpPr/>
          <p:nvPr/>
        </p:nvSpPr>
        <p:spPr>
          <a:xfrm>
            <a:off x="7968465" y="1621900"/>
            <a:ext cx="533400" cy="533400"/>
          </a:xfrm>
          <a:prstGeom prst="ellipse">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Arrow Connector 150">
            <a:extLst>
              <a:ext uri="{FF2B5EF4-FFF2-40B4-BE49-F238E27FC236}">
                <a16:creationId xmlns:a16="http://schemas.microsoft.com/office/drawing/2014/main" id="{A2A068E6-490E-E0DC-8507-88389308CB0C}"/>
              </a:ext>
            </a:extLst>
          </p:cNvPr>
          <p:cNvCxnSpPr>
            <a:cxnSpLocks/>
          </p:cNvCxnSpPr>
          <p:nvPr/>
        </p:nvCxnSpPr>
        <p:spPr>
          <a:xfrm flipH="1" flipV="1">
            <a:off x="6205470" y="2155300"/>
            <a:ext cx="4883" cy="107216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E1BE2E4C-23F0-DDCE-8644-DD373985FE8B}"/>
              </a:ext>
            </a:extLst>
          </p:cNvPr>
          <p:cNvCxnSpPr>
            <a:cxnSpLocks/>
            <a:stCxn id="61" idx="0"/>
            <a:endCxn id="149" idx="4"/>
          </p:cNvCxnSpPr>
          <p:nvPr/>
        </p:nvCxnSpPr>
        <p:spPr>
          <a:xfrm flipH="1" flipV="1">
            <a:off x="8235165" y="2155300"/>
            <a:ext cx="9765" cy="108646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20555E2-1164-06AD-04E8-837A1AF66F3B}"/>
              </a:ext>
            </a:extLst>
          </p:cNvPr>
          <p:cNvCxnSpPr>
            <a:cxnSpLocks/>
            <a:stCxn id="60" idx="0"/>
            <a:endCxn id="148" idx="4"/>
          </p:cNvCxnSpPr>
          <p:nvPr/>
        </p:nvCxnSpPr>
        <p:spPr>
          <a:xfrm flipH="1" flipV="1">
            <a:off x="10356645" y="2155300"/>
            <a:ext cx="9765" cy="108646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0A6FDFF4-D19B-75F5-522A-2F273828625F}"/>
              </a:ext>
            </a:extLst>
          </p:cNvPr>
          <p:cNvCxnSpPr>
            <a:cxnSpLocks/>
            <a:endCxn id="149" idx="4"/>
          </p:cNvCxnSpPr>
          <p:nvPr/>
        </p:nvCxnSpPr>
        <p:spPr>
          <a:xfrm flipV="1">
            <a:off x="6207799" y="2155300"/>
            <a:ext cx="2027366" cy="107422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92FD7468-86AE-A604-7E4C-EBC045CCB973}"/>
              </a:ext>
            </a:extLst>
          </p:cNvPr>
          <p:cNvCxnSpPr>
            <a:cxnSpLocks/>
            <a:stCxn id="59" idx="0"/>
            <a:endCxn id="148" idx="4"/>
          </p:cNvCxnSpPr>
          <p:nvPr/>
        </p:nvCxnSpPr>
        <p:spPr>
          <a:xfrm flipV="1">
            <a:off x="6215235" y="2155300"/>
            <a:ext cx="4141410" cy="108646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192F922B-2532-A781-C7AC-3AB1678845A4}"/>
              </a:ext>
            </a:extLst>
          </p:cNvPr>
          <p:cNvCxnSpPr>
            <a:cxnSpLocks/>
            <a:stCxn id="61" idx="0"/>
            <a:endCxn id="148" idx="4"/>
          </p:cNvCxnSpPr>
          <p:nvPr/>
        </p:nvCxnSpPr>
        <p:spPr>
          <a:xfrm flipV="1">
            <a:off x="8244930" y="2155300"/>
            <a:ext cx="2111715" cy="108646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AEC8A969-4D3F-35C2-AC84-50A728DA675E}"/>
              </a:ext>
            </a:extLst>
          </p:cNvPr>
          <p:cNvCxnSpPr>
            <a:cxnSpLocks/>
            <a:stCxn id="148" idx="0"/>
          </p:cNvCxnSpPr>
          <p:nvPr/>
        </p:nvCxnSpPr>
        <p:spPr>
          <a:xfrm flipV="1">
            <a:off x="10356645" y="733425"/>
            <a:ext cx="0" cy="88847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58BCFF02-329D-C936-72D1-31F0CFB759EF}"/>
                  </a:ext>
                </a:extLst>
              </p:cNvPr>
              <p:cNvSpPr txBox="1"/>
              <p:nvPr/>
            </p:nvSpPr>
            <p:spPr>
              <a:xfrm>
                <a:off x="6098835" y="1693766"/>
                <a:ext cx="353166" cy="447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nary>
                    </m:oMath>
                  </m:oMathPara>
                </a14:m>
                <a:endParaRPr lang="en-US" sz="1200" dirty="0"/>
              </a:p>
            </p:txBody>
          </p:sp>
        </mc:Choice>
        <mc:Fallback xmlns="">
          <p:sp>
            <p:nvSpPr>
              <p:cNvPr id="167" name="TextBox 166">
                <a:extLst>
                  <a:ext uri="{FF2B5EF4-FFF2-40B4-BE49-F238E27FC236}">
                    <a16:creationId xmlns:a16="http://schemas.microsoft.com/office/drawing/2014/main" id="{58BCFF02-329D-C936-72D1-31F0CFB759EF}"/>
                  </a:ext>
                </a:extLst>
              </p:cNvPr>
              <p:cNvSpPr txBox="1">
                <a:spLocks noRot="1" noChangeAspect="1" noMove="1" noResize="1" noEditPoints="1" noAdjustHandles="1" noChangeArrowheads="1" noChangeShapeType="1" noTextEdit="1"/>
              </p:cNvSpPr>
              <p:nvPr/>
            </p:nvSpPr>
            <p:spPr>
              <a:xfrm>
                <a:off x="6098835" y="1693766"/>
                <a:ext cx="353166" cy="447238"/>
              </a:xfrm>
              <a:prstGeom prst="rect">
                <a:avLst/>
              </a:prstGeom>
              <a:blipFill>
                <a:blip r:embed="rId9"/>
                <a:stretch>
                  <a:fillRect l="-165517" t="-152055" r="-167241" b="-20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5ADCB32A-8586-3325-6429-CB7826DC5ABE}"/>
                  </a:ext>
                </a:extLst>
              </p:cNvPr>
              <p:cNvSpPr txBox="1"/>
              <p:nvPr/>
            </p:nvSpPr>
            <p:spPr>
              <a:xfrm>
                <a:off x="8132374" y="1693766"/>
                <a:ext cx="353166" cy="447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nary>
                    </m:oMath>
                  </m:oMathPara>
                </a14:m>
                <a:endParaRPr lang="en-US" sz="1200" dirty="0"/>
              </a:p>
            </p:txBody>
          </p:sp>
        </mc:Choice>
        <mc:Fallback xmlns="">
          <p:sp>
            <p:nvSpPr>
              <p:cNvPr id="168" name="TextBox 167">
                <a:extLst>
                  <a:ext uri="{FF2B5EF4-FFF2-40B4-BE49-F238E27FC236}">
                    <a16:creationId xmlns:a16="http://schemas.microsoft.com/office/drawing/2014/main" id="{5ADCB32A-8586-3325-6429-CB7826DC5ABE}"/>
                  </a:ext>
                </a:extLst>
              </p:cNvPr>
              <p:cNvSpPr txBox="1">
                <a:spLocks noRot="1" noChangeAspect="1" noMove="1" noResize="1" noEditPoints="1" noAdjustHandles="1" noChangeArrowheads="1" noChangeShapeType="1" noTextEdit="1"/>
              </p:cNvSpPr>
              <p:nvPr/>
            </p:nvSpPr>
            <p:spPr>
              <a:xfrm>
                <a:off x="8132374" y="1693766"/>
                <a:ext cx="353166" cy="447238"/>
              </a:xfrm>
              <a:prstGeom prst="rect">
                <a:avLst/>
              </a:prstGeom>
              <a:blipFill>
                <a:blip r:embed="rId9"/>
                <a:stretch>
                  <a:fillRect l="-165517" t="-152055" r="-167241" b="-2095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7100E5C-14FD-2EC2-014E-541A6B6878E1}"/>
                  </a:ext>
                </a:extLst>
              </p:cNvPr>
              <p:cNvSpPr txBox="1"/>
              <p:nvPr/>
            </p:nvSpPr>
            <p:spPr>
              <a:xfrm>
                <a:off x="10245832" y="1693766"/>
                <a:ext cx="353166" cy="44723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200" i="1" smtClean="0">
                              <a:latin typeface="Cambria Math" panose="02040503050406030204" pitchFamily="18" charset="0"/>
                            </a:rPr>
                          </m:ctrlPr>
                        </m:naryPr>
                        <m:sub/>
                        <m:sup/>
                        <m:e/>
                      </m:nary>
                    </m:oMath>
                  </m:oMathPara>
                </a14:m>
                <a:endParaRPr lang="en-US" sz="1200" dirty="0"/>
              </a:p>
            </p:txBody>
          </p:sp>
        </mc:Choice>
        <mc:Fallback xmlns="">
          <p:sp>
            <p:nvSpPr>
              <p:cNvPr id="169" name="TextBox 168">
                <a:extLst>
                  <a:ext uri="{FF2B5EF4-FFF2-40B4-BE49-F238E27FC236}">
                    <a16:creationId xmlns:a16="http://schemas.microsoft.com/office/drawing/2014/main" id="{D7100E5C-14FD-2EC2-014E-541A6B6878E1}"/>
                  </a:ext>
                </a:extLst>
              </p:cNvPr>
              <p:cNvSpPr txBox="1">
                <a:spLocks noRot="1" noChangeAspect="1" noMove="1" noResize="1" noEditPoints="1" noAdjustHandles="1" noChangeArrowheads="1" noChangeShapeType="1" noTextEdit="1"/>
              </p:cNvSpPr>
              <p:nvPr/>
            </p:nvSpPr>
            <p:spPr>
              <a:xfrm>
                <a:off x="10245832" y="1693766"/>
                <a:ext cx="353166" cy="447238"/>
              </a:xfrm>
              <a:prstGeom prst="rect">
                <a:avLst/>
              </a:prstGeom>
              <a:blipFill>
                <a:blip r:embed="rId10"/>
                <a:stretch>
                  <a:fillRect l="-167241" t="-152055" r="-165517" b="-209589"/>
                </a:stretch>
              </a:blipFill>
            </p:spPr>
            <p:txBody>
              <a:bodyPr/>
              <a:lstStyle/>
              <a:p>
                <a:r>
                  <a:rPr lang="en-US">
                    <a:noFill/>
                  </a:rPr>
                  <a:t> </a:t>
                </a:r>
              </a:p>
            </p:txBody>
          </p:sp>
        </mc:Fallback>
      </mc:AlternateContent>
      <p:cxnSp>
        <p:nvCxnSpPr>
          <p:cNvPr id="189" name="Straight Connector 188">
            <a:extLst>
              <a:ext uri="{FF2B5EF4-FFF2-40B4-BE49-F238E27FC236}">
                <a16:creationId xmlns:a16="http://schemas.microsoft.com/office/drawing/2014/main" id="{C1C2246B-2187-2228-97DD-C05540BD8D73}"/>
              </a:ext>
            </a:extLst>
          </p:cNvPr>
          <p:cNvCxnSpPr>
            <a:cxnSpLocks/>
          </p:cNvCxnSpPr>
          <p:nvPr/>
        </p:nvCxnSpPr>
        <p:spPr>
          <a:xfrm flipV="1">
            <a:off x="3755413" y="878463"/>
            <a:ext cx="1774047" cy="1854509"/>
          </a:xfrm>
          <a:prstGeom prst="line">
            <a:avLst/>
          </a:prstGeom>
          <a:ln w="28575">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A709D39-C5A1-9D5E-7A6C-A40137879C9B}"/>
              </a:ext>
            </a:extLst>
          </p:cNvPr>
          <p:cNvCxnSpPr>
            <a:cxnSpLocks/>
          </p:cNvCxnSpPr>
          <p:nvPr/>
        </p:nvCxnSpPr>
        <p:spPr>
          <a:xfrm>
            <a:off x="3755413" y="3181632"/>
            <a:ext cx="1752657" cy="2143110"/>
          </a:xfrm>
          <a:prstGeom prst="line">
            <a:avLst/>
          </a:prstGeom>
          <a:ln w="28575">
            <a:solidFill>
              <a:srgbClr val="00549F"/>
            </a:solidFill>
          </a:ln>
        </p:spPr>
        <p:style>
          <a:lnRef idx="1">
            <a:schemeClr val="accent1"/>
          </a:lnRef>
          <a:fillRef idx="0">
            <a:schemeClr val="accent1"/>
          </a:fillRef>
          <a:effectRef idx="0">
            <a:schemeClr val="accent1"/>
          </a:effectRef>
          <a:fontRef idx="minor">
            <a:schemeClr val="tx1"/>
          </a:fontRef>
        </p:style>
      </p:cxnSp>
      <p:grpSp>
        <p:nvGrpSpPr>
          <p:cNvPr id="216" name="Group 215">
            <a:extLst>
              <a:ext uri="{FF2B5EF4-FFF2-40B4-BE49-F238E27FC236}">
                <a16:creationId xmlns:a16="http://schemas.microsoft.com/office/drawing/2014/main" id="{01851E83-6830-3C55-8D95-A843F3DB1431}"/>
              </a:ext>
            </a:extLst>
          </p:cNvPr>
          <p:cNvGrpSpPr/>
          <p:nvPr/>
        </p:nvGrpSpPr>
        <p:grpSpPr>
          <a:xfrm>
            <a:off x="5632621" y="6401073"/>
            <a:ext cx="285839" cy="204460"/>
            <a:chOff x="6053427" y="4147029"/>
            <a:chExt cx="371475" cy="265715"/>
          </a:xfrm>
        </p:grpSpPr>
        <p:cxnSp>
          <p:nvCxnSpPr>
            <p:cNvPr id="217" name="Straight Connector 216">
              <a:extLst>
                <a:ext uri="{FF2B5EF4-FFF2-40B4-BE49-F238E27FC236}">
                  <a16:creationId xmlns:a16="http://schemas.microsoft.com/office/drawing/2014/main" id="{5169B8D1-1583-A884-4AEE-9FDD3B3C1EB6}"/>
                </a:ext>
              </a:extLst>
            </p:cNvPr>
            <p:cNvCxnSpPr>
              <a:cxnSpLocks/>
            </p:cNvCxnSpPr>
            <p:nvPr/>
          </p:nvCxnSpPr>
          <p:spPr>
            <a:xfrm>
              <a:off x="6053427" y="4412744"/>
              <a:ext cx="23501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1234CA49-D7DD-52AA-E917-A04717A9AB3B}"/>
                </a:ext>
              </a:extLst>
            </p:cNvPr>
            <p:cNvCxnSpPr>
              <a:cxnSpLocks/>
            </p:cNvCxnSpPr>
            <p:nvPr/>
          </p:nvCxnSpPr>
          <p:spPr>
            <a:xfrm flipV="1">
              <a:off x="6288443" y="4147029"/>
              <a:ext cx="136459" cy="2657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9" name="TextBox 218">
            <a:extLst>
              <a:ext uri="{FF2B5EF4-FFF2-40B4-BE49-F238E27FC236}">
                <a16:creationId xmlns:a16="http://schemas.microsoft.com/office/drawing/2014/main" id="{33A2D049-68AA-44E2-8935-E414F341E3BD}"/>
              </a:ext>
            </a:extLst>
          </p:cNvPr>
          <p:cNvSpPr txBox="1"/>
          <p:nvPr/>
        </p:nvSpPr>
        <p:spPr>
          <a:xfrm>
            <a:off x="6628753" y="6642556"/>
            <a:ext cx="6129336" cy="215444"/>
          </a:xfrm>
          <a:prstGeom prst="rect">
            <a:avLst/>
          </a:prstGeom>
          <a:noFill/>
        </p:spPr>
        <p:txBody>
          <a:bodyPr wrap="square">
            <a:spAutoFit/>
          </a:bodyPr>
          <a:lstStyle/>
          <a:p>
            <a:r>
              <a:rPr lang="en-US" sz="800" dirty="0">
                <a:hlinkClick r:id="rId11"/>
              </a:rPr>
              <a:t>https://s3-us-west-2.amazonaws.com/openai-assets/research-covers/language-unsupervised/language_understanding_paper.pdf</a:t>
            </a:r>
            <a:endParaRPr lang="en-US" sz="800" dirty="0"/>
          </a:p>
        </p:txBody>
      </p:sp>
      <mc:AlternateContent xmlns:mc="http://schemas.openxmlformats.org/markup-compatibility/2006" xmlns:a14="http://schemas.microsoft.com/office/drawing/2010/main">
        <mc:Choice Requires="a14">
          <p:sp>
            <p:nvSpPr>
              <p:cNvPr id="220" name="TextBox 219">
                <a:extLst>
                  <a:ext uri="{FF2B5EF4-FFF2-40B4-BE49-F238E27FC236}">
                    <a16:creationId xmlns:a16="http://schemas.microsoft.com/office/drawing/2014/main" id="{FD7FC1B7-F701-6F5E-F5C5-74BD6272C622}"/>
                  </a:ext>
                </a:extLst>
              </p:cNvPr>
              <p:cNvSpPr txBox="1"/>
              <p:nvPr/>
            </p:nvSpPr>
            <p:spPr>
              <a:xfrm>
                <a:off x="6082175" y="361858"/>
                <a:ext cx="302390" cy="306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rgbClr val="57AB27"/>
                              </a:solidFill>
                              <a:latin typeface="Cambria Math" panose="02040503050406030204" pitchFamily="18" charset="0"/>
                            </a:rPr>
                          </m:ctrlPr>
                        </m:sSubSupPr>
                        <m:e>
                          <m:acc>
                            <m:accPr>
                              <m:chr m:val="̃"/>
                              <m:ctrlPr>
                                <a:rPr lang="de-DE" b="0" i="1" smtClean="0">
                                  <a:solidFill>
                                    <a:srgbClr val="57AB27"/>
                                  </a:solidFill>
                                  <a:latin typeface="Cambria Math" panose="02040503050406030204" pitchFamily="18" charset="0"/>
                                </a:rPr>
                              </m:ctrlPr>
                            </m:accPr>
                            <m:e>
                              <m:bar>
                                <m:barPr>
                                  <m:ctrlPr>
                                    <a:rPr lang="de-DE" b="0" i="1" smtClean="0">
                                      <a:solidFill>
                                        <a:srgbClr val="57AB27"/>
                                      </a:solidFill>
                                      <a:latin typeface="Cambria Math" panose="02040503050406030204" pitchFamily="18" charset="0"/>
                                    </a:rPr>
                                  </m:ctrlPr>
                                </m:barPr>
                                <m:e>
                                  <m:r>
                                    <a:rPr lang="de-DE" b="0" i="1" smtClean="0">
                                      <a:solidFill>
                                        <a:srgbClr val="57AB27"/>
                                      </a:solidFill>
                                      <a:latin typeface="Cambria Math" panose="02040503050406030204" pitchFamily="18" charset="0"/>
                                    </a:rPr>
                                    <m:t>𝑥</m:t>
                                  </m:r>
                                </m:e>
                              </m:bar>
                            </m:e>
                          </m:acc>
                        </m:e>
                        <m:sub>
                          <m:r>
                            <a:rPr lang="de-DE" b="0" i="1" smtClean="0">
                              <a:solidFill>
                                <a:srgbClr val="57AB27"/>
                              </a:solidFill>
                              <a:latin typeface="Cambria Math" panose="02040503050406030204" pitchFamily="18" charset="0"/>
                            </a:rPr>
                            <m:t>1</m:t>
                          </m:r>
                        </m:sub>
                        <m:sup>
                          <m:r>
                            <a:rPr lang="de-DE" b="0" i="1" smtClean="0">
                              <a:solidFill>
                                <a:srgbClr val="57AB27"/>
                              </a:solidFill>
                              <a:latin typeface="Cambria Math" panose="02040503050406030204" pitchFamily="18" charset="0"/>
                            </a:rPr>
                            <m:t>𝑏</m:t>
                          </m:r>
                        </m:sup>
                      </m:sSubSup>
                    </m:oMath>
                  </m:oMathPara>
                </a14:m>
                <a:endParaRPr lang="de-DE" b="0" i="1" dirty="0">
                  <a:solidFill>
                    <a:srgbClr val="57AB27"/>
                  </a:solidFill>
                  <a:latin typeface="Cambria Math" panose="02040503050406030204" pitchFamily="18" charset="0"/>
                </a:endParaRPr>
              </a:p>
            </p:txBody>
          </p:sp>
        </mc:Choice>
        <mc:Fallback xmlns="">
          <p:sp>
            <p:nvSpPr>
              <p:cNvPr id="220" name="TextBox 219">
                <a:extLst>
                  <a:ext uri="{FF2B5EF4-FFF2-40B4-BE49-F238E27FC236}">
                    <a16:creationId xmlns:a16="http://schemas.microsoft.com/office/drawing/2014/main" id="{FD7FC1B7-F701-6F5E-F5C5-74BD6272C622}"/>
                  </a:ext>
                </a:extLst>
              </p:cNvPr>
              <p:cNvSpPr txBox="1">
                <a:spLocks noRot="1" noChangeAspect="1" noMove="1" noResize="1" noEditPoints="1" noAdjustHandles="1" noChangeArrowheads="1" noChangeShapeType="1" noTextEdit="1"/>
              </p:cNvSpPr>
              <p:nvPr/>
            </p:nvSpPr>
            <p:spPr>
              <a:xfrm>
                <a:off x="6082175" y="361858"/>
                <a:ext cx="302390" cy="306109"/>
              </a:xfrm>
              <a:prstGeom prst="rect">
                <a:avLst/>
              </a:prstGeom>
              <a:blipFill>
                <a:blip r:embed="rId12"/>
                <a:stretch>
                  <a:fillRect l="-12245" t="-1961" r="-38776"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1" name="TextBox 220">
                <a:extLst>
                  <a:ext uri="{FF2B5EF4-FFF2-40B4-BE49-F238E27FC236}">
                    <a16:creationId xmlns:a16="http://schemas.microsoft.com/office/drawing/2014/main" id="{CF4D70E8-1247-02AC-AD62-1B56D8F1ED84}"/>
                  </a:ext>
                </a:extLst>
              </p:cNvPr>
              <p:cNvSpPr txBox="1"/>
              <p:nvPr/>
            </p:nvSpPr>
            <p:spPr>
              <a:xfrm>
                <a:off x="10236038" y="417768"/>
                <a:ext cx="302390" cy="306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rgbClr val="57AB27"/>
                              </a:solidFill>
                              <a:latin typeface="Cambria Math" panose="02040503050406030204" pitchFamily="18" charset="0"/>
                            </a:rPr>
                          </m:ctrlPr>
                        </m:sSubSupPr>
                        <m:e>
                          <m:acc>
                            <m:accPr>
                              <m:chr m:val="̃"/>
                              <m:ctrlPr>
                                <a:rPr lang="de-DE" b="0" i="1" smtClean="0">
                                  <a:solidFill>
                                    <a:srgbClr val="57AB27"/>
                                  </a:solidFill>
                                  <a:latin typeface="Cambria Math" panose="02040503050406030204" pitchFamily="18" charset="0"/>
                                </a:rPr>
                              </m:ctrlPr>
                            </m:accPr>
                            <m:e>
                              <m:bar>
                                <m:barPr>
                                  <m:ctrlPr>
                                    <a:rPr lang="de-DE" b="0" i="1" smtClean="0">
                                      <a:solidFill>
                                        <a:srgbClr val="57AB27"/>
                                      </a:solidFill>
                                      <a:latin typeface="Cambria Math" panose="02040503050406030204" pitchFamily="18" charset="0"/>
                                    </a:rPr>
                                  </m:ctrlPr>
                                </m:barPr>
                                <m:e>
                                  <m:r>
                                    <a:rPr lang="de-DE" b="0" i="1" smtClean="0">
                                      <a:solidFill>
                                        <a:srgbClr val="57AB27"/>
                                      </a:solidFill>
                                      <a:latin typeface="Cambria Math" panose="02040503050406030204" pitchFamily="18" charset="0"/>
                                    </a:rPr>
                                    <m:t>𝑥</m:t>
                                  </m:r>
                                </m:e>
                              </m:bar>
                            </m:e>
                          </m:acc>
                        </m:e>
                        <m:sub>
                          <m:r>
                            <a:rPr lang="de-DE" b="0" i="1" smtClean="0">
                              <a:solidFill>
                                <a:srgbClr val="57AB27"/>
                              </a:solidFill>
                              <a:latin typeface="Cambria Math" panose="02040503050406030204" pitchFamily="18" charset="0"/>
                            </a:rPr>
                            <m:t>𝑇</m:t>
                          </m:r>
                        </m:sub>
                        <m:sup>
                          <m:r>
                            <a:rPr lang="de-DE" b="0" i="1" smtClean="0">
                              <a:solidFill>
                                <a:srgbClr val="57AB27"/>
                              </a:solidFill>
                              <a:latin typeface="Cambria Math" panose="02040503050406030204" pitchFamily="18" charset="0"/>
                            </a:rPr>
                            <m:t>𝑏</m:t>
                          </m:r>
                        </m:sup>
                      </m:sSubSup>
                    </m:oMath>
                  </m:oMathPara>
                </a14:m>
                <a:endParaRPr lang="de-DE" b="0" i="1" dirty="0">
                  <a:solidFill>
                    <a:srgbClr val="57AB27"/>
                  </a:solidFill>
                  <a:latin typeface="Cambria Math" panose="02040503050406030204" pitchFamily="18" charset="0"/>
                </a:endParaRPr>
              </a:p>
            </p:txBody>
          </p:sp>
        </mc:Choice>
        <mc:Fallback xmlns="">
          <p:sp>
            <p:nvSpPr>
              <p:cNvPr id="221" name="TextBox 220">
                <a:extLst>
                  <a:ext uri="{FF2B5EF4-FFF2-40B4-BE49-F238E27FC236}">
                    <a16:creationId xmlns:a16="http://schemas.microsoft.com/office/drawing/2014/main" id="{CF4D70E8-1247-02AC-AD62-1B56D8F1ED84}"/>
                  </a:ext>
                </a:extLst>
              </p:cNvPr>
              <p:cNvSpPr txBox="1">
                <a:spLocks noRot="1" noChangeAspect="1" noMove="1" noResize="1" noEditPoints="1" noAdjustHandles="1" noChangeArrowheads="1" noChangeShapeType="1" noTextEdit="1"/>
              </p:cNvSpPr>
              <p:nvPr/>
            </p:nvSpPr>
            <p:spPr>
              <a:xfrm>
                <a:off x="10236038" y="417768"/>
                <a:ext cx="302390" cy="306431"/>
              </a:xfrm>
              <a:prstGeom prst="rect">
                <a:avLst/>
              </a:prstGeom>
              <a:blipFill>
                <a:blip r:embed="rId13"/>
                <a:stretch>
                  <a:fillRect l="-12000" t="-4000" r="-38000"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2" name="TextBox 221">
                <a:extLst>
                  <a:ext uri="{FF2B5EF4-FFF2-40B4-BE49-F238E27FC236}">
                    <a16:creationId xmlns:a16="http://schemas.microsoft.com/office/drawing/2014/main" id="{FEE883BC-76D2-07A2-E57B-4EA2B56E9F43}"/>
                  </a:ext>
                </a:extLst>
              </p:cNvPr>
              <p:cNvSpPr txBox="1"/>
              <p:nvPr/>
            </p:nvSpPr>
            <p:spPr>
              <a:xfrm>
                <a:off x="8109541" y="361858"/>
                <a:ext cx="302390" cy="3046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rgbClr val="57AB27"/>
                              </a:solidFill>
                              <a:latin typeface="Cambria Math" panose="02040503050406030204" pitchFamily="18" charset="0"/>
                            </a:rPr>
                          </m:ctrlPr>
                        </m:sSubSupPr>
                        <m:e>
                          <m:acc>
                            <m:accPr>
                              <m:chr m:val="̃"/>
                              <m:ctrlPr>
                                <a:rPr lang="de-DE" b="0" i="1" smtClean="0">
                                  <a:solidFill>
                                    <a:srgbClr val="57AB27"/>
                                  </a:solidFill>
                                  <a:latin typeface="Cambria Math" panose="02040503050406030204" pitchFamily="18" charset="0"/>
                                </a:rPr>
                              </m:ctrlPr>
                            </m:accPr>
                            <m:e>
                              <m:bar>
                                <m:barPr>
                                  <m:ctrlPr>
                                    <a:rPr lang="de-DE" b="0" i="1" smtClean="0">
                                      <a:solidFill>
                                        <a:srgbClr val="57AB27"/>
                                      </a:solidFill>
                                      <a:latin typeface="Cambria Math" panose="02040503050406030204" pitchFamily="18" charset="0"/>
                                    </a:rPr>
                                  </m:ctrlPr>
                                </m:barPr>
                                <m:e>
                                  <m:r>
                                    <a:rPr lang="de-DE" b="0" i="1" smtClean="0">
                                      <a:solidFill>
                                        <a:srgbClr val="57AB27"/>
                                      </a:solidFill>
                                      <a:latin typeface="Cambria Math" panose="02040503050406030204" pitchFamily="18" charset="0"/>
                                    </a:rPr>
                                    <m:t>𝑥</m:t>
                                  </m:r>
                                </m:e>
                              </m:bar>
                            </m:e>
                          </m:acc>
                        </m:e>
                        <m:sub>
                          <m:r>
                            <a:rPr lang="de-DE" b="0" i="1" smtClean="0">
                              <a:solidFill>
                                <a:srgbClr val="57AB27"/>
                              </a:solidFill>
                              <a:latin typeface="Cambria Math" panose="02040503050406030204" pitchFamily="18" charset="0"/>
                            </a:rPr>
                            <m:t>𝑡</m:t>
                          </m:r>
                        </m:sub>
                        <m:sup>
                          <m:r>
                            <a:rPr lang="de-DE" b="0" i="1" smtClean="0">
                              <a:solidFill>
                                <a:srgbClr val="57AB27"/>
                              </a:solidFill>
                              <a:latin typeface="Cambria Math" panose="02040503050406030204" pitchFamily="18" charset="0"/>
                            </a:rPr>
                            <m:t>𝑏</m:t>
                          </m:r>
                        </m:sup>
                      </m:sSubSup>
                    </m:oMath>
                  </m:oMathPara>
                </a14:m>
                <a:endParaRPr lang="de-DE" b="0" i="1" dirty="0">
                  <a:solidFill>
                    <a:srgbClr val="57AB27"/>
                  </a:solidFill>
                  <a:latin typeface="Cambria Math" panose="02040503050406030204" pitchFamily="18" charset="0"/>
                </a:endParaRPr>
              </a:p>
            </p:txBody>
          </p:sp>
        </mc:Choice>
        <mc:Fallback xmlns="">
          <p:sp>
            <p:nvSpPr>
              <p:cNvPr id="222" name="TextBox 221">
                <a:extLst>
                  <a:ext uri="{FF2B5EF4-FFF2-40B4-BE49-F238E27FC236}">
                    <a16:creationId xmlns:a16="http://schemas.microsoft.com/office/drawing/2014/main" id="{FEE883BC-76D2-07A2-E57B-4EA2B56E9F43}"/>
                  </a:ext>
                </a:extLst>
              </p:cNvPr>
              <p:cNvSpPr txBox="1">
                <a:spLocks noRot="1" noChangeAspect="1" noMove="1" noResize="1" noEditPoints="1" noAdjustHandles="1" noChangeArrowheads="1" noChangeShapeType="1" noTextEdit="1"/>
              </p:cNvSpPr>
              <p:nvPr/>
            </p:nvSpPr>
            <p:spPr>
              <a:xfrm>
                <a:off x="8109541" y="361858"/>
                <a:ext cx="302390" cy="304699"/>
              </a:xfrm>
              <a:prstGeom prst="rect">
                <a:avLst/>
              </a:prstGeom>
              <a:blipFill>
                <a:blip r:embed="rId14"/>
                <a:stretch>
                  <a:fillRect l="-12000" t="-2000" r="-38000" b="-12000"/>
                </a:stretch>
              </a:blipFill>
            </p:spPr>
            <p:txBody>
              <a:bodyPr/>
              <a:lstStyle/>
              <a:p>
                <a:r>
                  <a:rPr lang="en-US">
                    <a:noFill/>
                  </a:rPr>
                  <a:t> </a:t>
                </a:r>
              </a:p>
            </p:txBody>
          </p:sp>
        </mc:Fallback>
      </mc:AlternateContent>
      <p:sp>
        <p:nvSpPr>
          <p:cNvPr id="223" name="TextBox 222">
            <a:extLst>
              <a:ext uri="{FF2B5EF4-FFF2-40B4-BE49-F238E27FC236}">
                <a16:creationId xmlns:a16="http://schemas.microsoft.com/office/drawing/2014/main" id="{13572DBD-A6E8-7C78-7E13-D80041377AAF}"/>
              </a:ext>
            </a:extLst>
          </p:cNvPr>
          <p:cNvSpPr txBox="1"/>
          <p:nvPr/>
        </p:nvSpPr>
        <p:spPr>
          <a:xfrm flipH="1">
            <a:off x="6959666" y="63825"/>
            <a:ext cx="513763" cy="707886"/>
          </a:xfrm>
          <a:prstGeom prst="rect">
            <a:avLst/>
          </a:prstGeom>
          <a:noFill/>
        </p:spPr>
        <p:txBody>
          <a:bodyPr wrap="square" rtlCol="0">
            <a:spAutoFit/>
          </a:bodyPr>
          <a:lstStyle/>
          <a:p>
            <a:r>
              <a:rPr lang="de-DE" sz="4000" dirty="0">
                <a:solidFill>
                  <a:srgbClr val="57AB27"/>
                </a:solidFill>
              </a:rPr>
              <a:t>…</a:t>
            </a:r>
            <a:endParaRPr lang="en-US" sz="4000" dirty="0">
              <a:solidFill>
                <a:srgbClr val="57AB27"/>
              </a:solidFill>
            </a:endParaRPr>
          </a:p>
        </p:txBody>
      </p:sp>
      <p:sp>
        <p:nvSpPr>
          <p:cNvPr id="224" name="TextBox 223">
            <a:extLst>
              <a:ext uri="{FF2B5EF4-FFF2-40B4-BE49-F238E27FC236}">
                <a16:creationId xmlns:a16="http://schemas.microsoft.com/office/drawing/2014/main" id="{7C3EA6B3-2FFA-88DB-A178-655619CF0256}"/>
              </a:ext>
            </a:extLst>
          </p:cNvPr>
          <p:cNvSpPr txBox="1"/>
          <p:nvPr/>
        </p:nvSpPr>
        <p:spPr>
          <a:xfrm flipH="1">
            <a:off x="9205740" y="88216"/>
            <a:ext cx="513763" cy="707886"/>
          </a:xfrm>
          <a:prstGeom prst="rect">
            <a:avLst/>
          </a:prstGeom>
          <a:noFill/>
        </p:spPr>
        <p:txBody>
          <a:bodyPr wrap="square" rtlCol="0">
            <a:spAutoFit/>
          </a:bodyPr>
          <a:lstStyle/>
          <a:p>
            <a:r>
              <a:rPr lang="de-DE" sz="4000" dirty="0">
                <a:solidFill>
                  <a:srgbClr val="57AB27"/>
                </a:solidFill>
              </a:rPr>
              <a:t>…</a:t>
            </a:r>
            <a:endParaRPr lang="en-US" sz="4000" dirty="0">
              <a:solidFill>
                <a:srgbClr val="57AB27"/>
              </a:solidFill>
            </a:endParaRPr>
          </a:p>
        </p:txBody>
      </p:sp>
      <p:sp>
        <p:nvSpPr>
          <p:cNvPr id="2" name="Rectangle 1">
            <a:extLst>
              <a:ext uri="{FF2B5EF4-FFF2-40B4-BE49-F238E27FC236}">
                <a16:creationId xmlns:a16="http://schemas.microsoft.com/office/drawing/2014/main" id="{46B7329B-7CCB-1AD3-F348-FEBA6EE2B62D}"/>
              </a:ext>
            </a:extLst>
          </p:cNvPr>
          <p:cNvSpPr/>
          <p:nvPr/>
        </p:nvSpPr>
        <p:spPr>
          <a:xfrm>
            <a:off x="1301163" y="4313681"/>
            <a:ext cx="1797618" cy="44503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549F"/>
                </a:solidFill>
              </a:rPr>
              <a:t>Causal</a:t>
            </a:r>
            <a:r>
              <a:rPr lang="de-DE" b="1" dirty="0">
                <a:solidFill>
                  <a:srgbClr val="00549F"/>
                </a:solidFill>
              </a:rPr>
              <a:t> Attention</a:t>
            </a:r>
            <a:endParaRPr lang="en-US" sz="800" b="1" dirty="0">
              <a:solidFill>
                <a:srgbClr val="00549F"/>
              </a:solidFill>
            </a:endParaRPr>
          </a:p>
        </p:txBody>
      </p:sp>
      <p:sp>
        <p:nvSpPr>
          <p:cNvPr id="4" name="Rectangle 3">
            <a:extLst>
              <a:ext uri="{FF2B5EF4-FFF2-40B4-BE49-F238E27FC236}">
                <a16:creationId xmlns:a16="http://schemas.microsoft.com/office/drawing/2014/main" id="{3DD830B2-DDDF-04D9-5C23-B91DA654896B}"/>
              </a:ext>
            </a:extLst>
          </p:cNvPr>
          <p:cNvSpPr/>
          <p:nvPr/>
        </p:nvSpPr>
        <p:spPr>
          <a:xfrm>
            <a:off x="785827" y="5237704"/>
            <a:ext cx="2828290" cy="440042"/>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Text &amp; Position Embedding</a:t>
            </a:r>
            <a:endParaRPr lang="en-US" sz="800" b="1" dirty="0">
              <a:solidFill>
                <a:srgbClr val="00549F"/>
              </a:solidFill>
            </a:endParaRPr>
          </a:p>
        </p:txBody>
      </p:sp>
      <p:cxnSp>
        <p:nvCxnSpPr>
          <p:cNvPr id="5" name="Straight Arrow Connector 4">
            <a:extLst>
              <a:ext uri="{FF2B5EF4-FFF2-40B4-BE49-F238E27FC236}">
                <a16:creationId xmlns:a16="http://schemas.microsoft.com/office/drawing/2014/main" id="{5220F416-AD63-A8E7-02D0-9DDB9F8ACF7C}"/>
              </a:ext>
            </a:extLst>
          </p:cNvPr>
          <p:cNvCxnSpPr>
            <a:cxnSpLocks/>
            <a:stCxn id="4" idx="0"/>
            <a:endCxn id="2" idx="2"/>
          </p:cNvCxnSpPr>
          <p:nvPr/>
        </p:nvCxnSpPr>
        <p:spPr>
          <a:xfrm flipV="1">
            <a:off x="2199972" y="4758711"/>
            <a:ext cx="0" cy="47899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3DA0A0BE-0023-1BD5-ED10-AF400346FD0F}"/>
              </a:ext>
            </a:extLst>
          </p:cNvPr>
          <p:cNvSpPr/>
          <p:nvPr/>
        </p:nvSpPr>
        <p:spPr>
          <a:xfrm>
            <a:off x="2139651" y="4926535"/>
            <a:ext cx="128210" cy="12821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4640D21-A9F5-BB68-860E-9BBA5BF7ECEB}"/>
                  </a:ext>
                </a:extLst>
              </p:cNvPr>
              <p:cNvSpPr txBox="1"/>
              <p:nvPr/>
            </p:nvSpPr>
            <p:spPr>
              <a:xfrm>
                <a:off x="2346190" y="4799937"/>
                <a:ext cx="430246"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r>
                            <a:rPr lang="de-DE" b="0" i="1" smtClean="0">
                              <a:solidFill>
                                <a:schemeClr val="bg1">
                                  <a:lumMod val="50000"/>
                                </a:schemeClr>
                              </a:solidFill>
                              <a:latin typeface="Cambria Math" panose="02040503050406030204" pitchFamily="18" charset="0"/>
                            </a:rPr>
                            <m:t>𝑥</m:t>
                          </m:r>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p:sp>
            <p:nvSpPr>
              <p:cNvPr id="7" name="TextBox 6">
                <a:extLst>
                  <a:ext uri="{FF2B5EF4-FFF2-40B4-BE49-F238E27FC236}">
                    <a16:creationId xmlns:a16="http://schemas.microsoft.com/office/drawing/2014/main" id="{14640D21-A9F5-BB68-860E-9BBA5BF7ECEB}"/>
                  </a:ext>
                </a:extLst>
              </p:cNvPr>
              <p:cNvSpPr txBox="1">
                <a:spLocks noRot="1" noChangeAspect="1" noMove="1" noResize="1" noEditPoints="1" noAdjustHandles="1" noChangeArrowheads="1" noChangeShapeType="1" noTextEdit="1"/>
              </p:cNvSpPr>
              <p:nvPr/>
            </p:nvSpPr>
            <p:spPr>
              <a:xfrm>
                <a:off x="2346190" y="4799937"/>
                <a:ext cx="430246" cy="288092"/>
              </a:xfrm>
              <a:prstGeom prst="rect">
                <a:avLst/>
              </a:prstGeom>
              <a:blipFill>
                <a:blip r:embed="rId15"/>
                <a:stretch>
                  <a:fillRect l="-7143" t="-2083" r="-4286" b="-16667"/>
                </a:stretch>
              </a:blipFill>
            </p:spPr>
            <p:txBody>
              <a:bodyPr/>
              <a:lstStyle/>
              <a:p>
                <a:r>
                  <a:rPr lang="en-US">
                    <a:noFill/>
                  </a:rPr>
                  <a:t> </a:t>
                </a:r>
              </a:p>
            </p:txBody>
          </p:sp>
        </mc:Fallback>
      </mc:AlternateContent>
      <p:cxnSp>
        <p:nvCxnSpPr>
          <p:cNvPr id="9" name="Connector: Elbow 8">
            <a:extLst>
              <a:ext uri="{FF2B5EF4-FFF2-40B4-BE49-F238E27FC236}">
                <a16:creationId xmlns:a16="http://schemas.microsoft.com/office/drawing/2014/main" id="{3A8CA2E8-7CD5-0160-3F9F-3A5A2985AA6C}"/>
              </a:ext>
            </a:extLst>
          </p:cNvPr>
          <p:cNvCxnSpPr>
            <a:cxnSpLocks/>
            <a:stCxn id="6" idx="2"/>
            <a:endCxn id="12" idx="1"/>
          </p:cNvCxnSpPr>
          <p:nvPr/>
        </p:nvCxnSpPr>
        <p:spPr>
          <a:xfrm rot="10800000">
            <a:off x="1445559" y="3746410"/>
            <a:ext cx="694093" cy="1244231"/>
          </a:xfrm>
          <a:prstGeom prst="bentConnector3">
            <a:avLst>
              <a:gd name="adj1" fmla="val 24409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43C5E6D-6EB8-47D1-076F-31900C3B3ED6}"/>
              </a:ext>
            </a:extLst>
          </p:cNvPr>
          <p:cNvCxnSpPr>
            <a:cxnSpLocks/>
            <a:stCxn id="2" idx="0"/>
            <a:endCxn id="12" idx="2"/>
          </p:cNvCxnSpPr>
          <p:nvPr/>
        </p:nvCxnSpPr>
        <p:spPr>
          <a:xfrm flipH="1" flipV="1">
            <a:off x="2199154" y="3939199"/>
            <a:ext cx="818" cy="37448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7971583-7988-8EA9-3F1F-8F5C0C6E3321}"/>
              </a:ext>
            </a:extLst>
          </p:cNvPr>
          <p:cNvSpPr/>
          <p:nvPr/>
        </p:nvSpPr>
        <p:spPr>
          <a:xfrm>
            <a:off x="1445558" y="3553619"/>
            <a:ext cx="1507192" cy="38558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Add &amp; Norm</a:t>
            </a:r>
            <a:endParaRPr lang="en-US" sz="800" b="1" dirty="0">
              <a:solidFill>
                <a:srgbClr val="00549F"/>
              </a:solidFill>
            </a:endParaRPr>
          </a:p>
        </p:txBody>
      </p:sp>
      <p:sp>
        <p:nvSpPr>
          <p:cNvPr id="13" name="Rectangle 12">
            <a:extLst>
              <a:ext uri="{FF2B5EF4-FFF2-40B4-BE49-F238E27FC236}">
                <a16:creationId xmlns:a16="http://schemas.microsoft.com/office/drawing/2014/main" id="{1FA40A5C-F7C1-BAC9-0450-67D94DF5BFE3}"/>
              </a:ext>
            </a:extLst>
          </p:cNvPr>
          <p:cNvSpPr/>
          <p:nvPr/>
        </p:nvSpPr>
        <p:spPr>
          <a:xfrm>
            <a:off x="642895" y="2732972"/>
            <a:ext cx="3112518" cy="44866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549F"/>
                </a:solidFill>
              </a:rPr>
              <a:t>Causal</a:t>
            </a:r>
            <a:r>
              <a:rPr lang="de-DE" b="1" dirty="0">
                <a:solidFill>
                  <a:srgbClr val="00549F"/>
                </a:solidFill>
              </a:rPr>
              <a:t> </a:t>
            </a:r>
            <a:r>
              <a:rPr lang="de-DE" b="1" dirty="0" err="1">
                <a:solidFill>
                  <a:srgbClr val="00549F"/>
                </a:solidFill>
              </a:rPr>
              <a:t>Multilayer</a:t>
            </a:r>
            <a:r>
              <a:rPr lang="de-DE" b="1" dirty="0">
                <a:solidFill>
                  <a:srgbClr val="00549F"/>
                </a:solidFill>
              </a:rPr>
              <a:t> </a:t>
            </a:r>
            <a:r>
              <a:rPr lang="de-DE" b="1" dirty="0" err="1">
                <a:solidFill>
                  <a:srgbClr val="00549F"/>
                </a:solidFill>
              </a:rPr>
              <a:t>Perceptron</a:t>
            </a:r>
            <a:endParaRPr lang="en-US" sz="800" b="1" dirty="0">
              <a:solidFill>
                <a:srgbClr val="00549F"/>
              </a:solidFill>
            </a:endParaRPr>
          </a:p>
        </p:txBody>
      </p:sp>
      <p:cxnSp>
        <p:nvCxnSpPr>
          <p:cNvPr id="19" name="Straight Arrow Connector 18">
            <a:extLst>
              <a:ext uri="{FF2B5EF4-FFF2-40B4-BE49-F238E27FC236}">
                <a16:creationId xmlns:a16="http://schemas.microsoft.com/office/drawing/2014/main" id="{E77FA25B-130B-DDAE-8EA7-5A988D912D99}"/>
              </a:ext>
            </a:extLst>
          </p:cNvPr>
          <p:cNvCxnSpPr>
            <a:cxnSpLocks/>
            <a:stCxn id="12" idx="0"/>
            <a:endCxn id="13" idx="2"/>
          </p:cNvCxnSpPr>
          <p:nvPr/>
        </p:nvCxnSpPr>
        <p:spPr>
          <a:xfrm flipV="1">
            <a:off x="2199154" y="3181632"/>
            <a:ext cx="0" cy="37198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7D85FC1-34BB-63B7-8B60-0299BFB21F20}"/>
                  </a:ext>
                </a:extLst>
              </p:cNvPr>
              <p:cNvSpPr txBox="1"/>
              <p:nvPr/>
            </p:nvSpPr>
            <p:spPr>
              <a:xfrm>
                <a:off x="2346190" y="3199117"/>
                <a:ext cx="430246" cy="2880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acc>
                            <m:accPr>
                              <m:chr m:val="̃"/>
                              <m:ctrlPr>
                                <a:rPr lang="de-DE" b="0" i="1" smtClean="0">
                                  <a:solidFill>
                                    <a:schemeClr val="bg1">
                                      <a:lumMod val="50000"/>
                                    </a:schemeClr>
                                  </a:solidFill>
                                  <a:latin typeface="Cambria Math" panose="02040503050406030204" pitchFamily="18" charset="0"/>
                                </a:rPr>
                              </m:ctrlPr>
                            </m:accPr>
                            <m:e>
                              <m:r>
                                <a:rPr lang="de-DE" b="0" i="1" smtClean="0">
                                  <a:solidFill>
                                    <a:schemeClr val="bg1">
                                      <a:lumMod val="50000"/>
                                    </a:schemeClr>
                                  </a:solidFill>
                                  <a:latin typeface="Cambria Math" panose="02040503050406030204" pitchFamily="18" charset="0"/>
                                </a:rPr>
                                <m:t>𝑥</m:t>
                              </m:r>
                            </m:e>
                          </m:acc>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p:sp>
            <p:nvSpPr>
              <p:cNvPr id="20" name="TextBox 19">
                <a:extLst>
                  <a:ext uri="{FF2B5EF4-FFF2-40B4-BE49-F238E27FC236}">
                    <a16:creationId xmlns:a16="http://schemas.microsoft.com/office/drawing/2014/main" id="{07D85FC1-34BB-63B7-8B60-0299BFB21F20}"/>
                  </a:ext>
                </a:extLst>
              </p:cNvPr>
              <p:cNvSpPr txBox="1">
                <a:spLocks noRot="1" noChangeAspect="1" noMove="1" noResize="1" noEditPoints="1" noAdjustHandles="1" noChangeArrowheads="1" noChangeShapeType="1" noTextEdit="1"/>
              </p:cNvSpPr>
              <p:nvPr/>
            </p:nvSpPr>
            <p:spPr>
              <a:xfrm>
                <a:off x="2346190" y="3199117"/>
                <a:ext cx="430246" cy="288092"/>
              </a:xfrm>
              <a:prstGeom prst="rect">
                <a:avLst/>
              </a:prstGeom>
              <a:blipFill>
                <a:blip r:embed="rId16"/>
                <a:stretch>
                  <a:fillRect l="-7143" t="-6383" r="-14286" b="-17021"/>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161D50B7-BA62-891B-155C-B2ABBD7A3223}"/>
              </a:ext>
            </a:extLst>
          </p:cNvPr>
          <p:cNvSpPr/>
          <p:nvPr/>
        </p:nvSpPr>
        <p:spPr>
          <a:xfrm>
            <a:off x="2139651" y="3329273"/>
            <a:ext cx="128210" cy="12821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70D0788E-FCE2-C2DC-FC9A-467351F69F81}"/>
              </a:ext>
            </a:extLst>
          </p:cNvPr>
          <p:cNvCxnSpPr>
            <a:cxnSpLocks/>
            <a:stCxn id="13" idx="0"/>
            <a:endCxn id="29" idx="2"/>
          </p:cNvCxnSpPr>
          <p:nvPr/>
        </p:nvCxnSpPr>
        <p:spPr>
          <a:xfrm flipV="1">
            <a:off x="2199154" y="2375303"/>
            <a:ext cx="5369" cy="35766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26FF212-3CF0-6F8C-1788-99C68FF78B5D}"/>
              </a:ext>
            </a:extLst>
          </p:cNvPr>
          <p:cNvCxnSpPr>
            <a:cxnSpLocks/>
            <a:stCxn id="21" idx="2"/>
            <a:endCxn id="29" idx="1"/>
          </p:cNvCxnSpPr>
          <p:nvPr/>
        </p:nvCxnSpPr>
        <p:spPr>
          <a:xfrm rot="10800000">
            <a:off x="1450927" y="2164046"/>
            <a:ext cx="688724" cy="1229332"/>
          </a:xfrm>
          <a:prstGeom prst="bentConnector3">
            <a:avLst>
              <a:gd name="adj1" fmla="val 245214"/>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50E450B-9E8B-3068-C602-D4E53229949B}"/>
              </a:ext>
            </a:extLst>
          </p:cNvPr>
          <p:cNvSpPr txBox="1"/>
          <p:nvPr/>
        </p:nvSpPr>
        <p:spPr>
          <a:xfrm>
            <a:off x="770076" y="5890760"/>
            <a:ext cx="2863091" cy="369332"/>
          </a:xfrm>
          <a:prstGeom prst="rect">
            <a:avLst/>
          </a:prstGeom>
          <a:noFill/>
        </p:spPr>
        <p:txBody>
          <a:bodyPr wrap="none" rtlCol="0">
            <a:spAutoFit/>
          </a:bodyPr>
          <a:lstStyle/>
          <a:p>
            <a:r>
              <a:rPr lang="de-DE" dirty="0">
                <a:solidFill>
                  <a:srgbClr val="F6A800"/>
                </a:solidFill>
              </a:rPr>
              <a:t>The </a:t>
            </a:r>
            <a:r>
              <a:rPr lang="de-DE" dirty="0" err="1">
                <a:solidFill>
                  <a:srgbClr val="F6A800"/>
                </a:solidFill>
              </a:rPr>
              <a:t>cat</a:t>
            </a:r>
            <a:r>
              <a:rPr lang="de-DE" dirty="0">
                <a:solidFill>
                  <a:srgbClr val="F6A800"/>
                </a:solidFill>
              </a:rPr>
              <a:t> </a:t>
            </a:r>
            <a:r>
              <a:rPr lang="de-DE" dirty="0" err="1">
                <a:solidFill>
                  <a:srgbClr val="F6A800"/>
                </a:solidFill>
              </a:rPr>
              <a:t>is</a:t>
            </a:r>
            <a:r>
              <a:rPr lang="de-DE" dirty="0">
                <a:solidFill>
                  <a:srgbClr val="F6A800"/>
                </a:solidFill>
              </a:rPr>
              <a:t> </a:t>
            </a:r>
            <a:r>
              <a:rPr lang="de-DE" dirty="0" err="1">
                <a:solidFill>
                  <a:srgbClr val="F6A800"/>
                </a:solidFill>
              </a:rPr>
              <a:t>striped</a:t>
            </a:r>
            <a:r>
              <a:rPr lang="de-DE" dirty="0">
                <a:solidFill>
                  <a:srgbClr val="F6A800"/>
                </a:solidFill>
              </a:rPr>
              <a:t>, and </a:t>
            </a:r>
            <a:r>
              <a:rPr lang="de-DE" dirty="0" err="1">
                <a:solidFill>
                  <a:srgbClr val="F6A800"/>
                </a:solidFill>
              </a:rPr>
              <a:t>these</a:t>
            </a:r>
            <a:endParaRPr lang="en-US" dirty="0">
              <a:solidFill>
                <a:srgbClr val="F6A800"/>
              </a:solidFill>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A05AA25-D8BF-2254-ADBF-53B82513CF86}"/>
                  </a:ext>
                </a:extLst>
              </p:cNvPr>
              <p:cNvSpPr txBox="1"/>
              <p:nvPr/>
            </p:nvSpPr>
            <p:spPr>
              <a:xfrm>
                <a:off x="2346190" y="3950457"/>
                <a:ext cx="430246" cy="3064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bar>
                            <m:barPr>
                              <m:ctrlPr>
                                <a:rPr lang="de-DE" b="0" i="1" smtClean="0">
                                  <a:solidFill>
                                    <a:schemeClr val="bg1">
                                      <a:lumMod val="50000"/>
                                    </a:schemeClr>
                                  </a:solidFill>
                                  <a:latin typeface="Cambria Math" panose="02040503050406030204" pitchFamily="18" charset="0"/>
                                </a:rPr>
                              </m:ctrlPr>
                            </m:barPr>
                            <m:e>
                              <m:r>
                                <a:rPr lang="de-DE" b="0" i="1" smtClean="0">
                                  <a:solidFill>
                                    <a:schemeClr val="bg1">
                                      <a:lumMod val="50000"/>
                                    </a:schemeClr>
                                  </a:solidFill>
                                  <a:latin typeface="Cambria Math" panose="02040503050406030204" pitchFamily="18" charset="0"/>
                                </a:rPr>
                                <m:t>𝑥</m:t>
                              </m:r>
                            </m:e>
                          </m:bar>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p:sp>
            <p:nvSpPr>
              <p:cNvPr id="25" name="TextBox 24">
                <a:extLst>
                  <a:ext uri="{FF2B5EF4-FFF2-40B4-BE49-F238E27FC236}">
                    <a16:creationId xmlns:a16="http://schemas.microsoft.com/office/drawing/2014/main" id="{6A05AA25-D8BF-2254-ADBF-53B82513CF86}"/>
                  </a:ext>
                </a:extLst>
              </p:cNvPr>
              <p:cNvSpPr txBox="1">
                <a:spLocks noRot="1" noChangeAspect="1" noMove="1" noResize="1" noEditPoints="1" noAdjustHandles="1" noChangeArrowheads="1" noChangeShapeType="1" noTextEdit="1"/>
              </p:cNvSpPr>
              <p:nvPr/>
            </p:nvSpPr>
            <p:spPr>
              <a:xfrm>
                <a:off x="2346190" y="3950457"/>
                <a:ext cx="430246" cy="306431"/>
              </a:xfrm>
              <a:prstGeom prst="rect">
                <a:avLst/>
              </a:prstGeom>
              <a:blipFill>
                <a:blip r:embed="rId3"/>
                <a:stretch>
                  <a:fillRect l="-7143" r="-4286" b="-14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5906E99-465B-8FEA-304F-E59259D6EF43}"/>
                  </a:ext>
                </a:extLst>
              </p:cNvPr>
              <p:cNvSpPr txBox="1"/>
              <p:nvPr/>
            </p:nvSpPr>
            <p:spPr>
              <a:xfrm>
                <a:off x="2346190" y="2400922"/>
                <a:ext cx="430246" cy="3064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de-DE" b="0" i="1" smtClean="0">
                              <a:solidFill>
                                <a:schemeClr val="bg1">
                                  <a:lumMod val="50000"/>
                                </a:schemeClr>
                              </a:solidFill>
                              <a:latin typeface="Cambria Math" panose="02040503050406030204" pitchFamily="18" charset="0"/>
                            </a:rPr>
                          </m:ctrlPr>
                        </m:sSubSupPr>
                        <m:e>
                          <m:bar>
                            <m:barPr>
                              <m:ctrlPr>
                                <a:rPr lang="de-DE" b="0" i="1" smtClean="0">
                                  <a:solidFill>
                                    <a:schemeClr val="bg1">
                                      <a:lumMod val="50000"/>
                                    </a:schemeClr>
                                  </a:solidFill>
                                  <a:latin typeface="Cambria Math" panose="02040503050406030204" pitchFamily="18" charset="0"/>
                                </a:rPr>
                              </m:ctrlPr>
                            </m:barPr>
                            <m:e>
                              <m:acc>
                                <m:accPr>
                                  <m:chr m:val="̃"/>
                                  <m:ctrlPr>
                                    <a:rPr lang="de-DE" b="0" i="1" smtClean="0">
                                      <a:solidFill>
                                        <a:schemeClr val="bg1">
                                          <a:lumMod val="50000"/>
                                        </a:schemeClr>
                                      </a:solidFill>
                                      <a:latin typeface="Cambria Math" panose="02040503050406030204" pitchFamily="18" charset="0"/>
                                    </a:rPr>
                                  </m:ctrlPr>
                                </m:accPr>
                                <m:e>
                                  <m:r>
                                    <a:rPr lang="de-DE" b="0" i="1" smtClean="0">
                                      <a:solidFill>
                                        <a:schemeClr val="bg1">
                                          <a:lumMod val="50000"/>
                                        </a:schemeClr>
                                      </a:solidFill>
                                      <a:latin typeface="Cambria Math" panose="02040503050406030204" pitchFamily="18" charset="0"/>
                                    </a:rPr>
                                    <m:t>𝑥</m:t>
                                  </m:r>
                                </m:e>
                              </m:acc>
                            </m:e>
                          </m:bar>
                        </m:e>
                        <m:sub>
                          <m:r>
                            <a:rPr lang="de-DE" b="0" i="1" smtClean="0">
                              <a:solidFill>
                                <a:schemeClr val="bg1">
                                  <a:lumMod val="50000"/>
                                </a:schemeClr>
                              </a:solidFill>
                              <a:latin typeface="Cambria Math" panose="02040503050406030204" pitchFamily="18" charset="0"/>
                            </a:rPr>
                            <m:t>1:</m:t>
                          </m:r>
                          <m:r>
                            <a:rPr lang="de-DE" b="0" i="1" smtClean="0">
                              <a:solidFill>
                                <a:schemeClr val="bg1">
                                  <a:lumMod val="50000"/>
                                </a:schemeClr>
                              </a:solidFill>
                              <a:latin typeface="Cambria Math" panose="02040503050406030204" pitchFamily="18" charset="0"/>
                            </a:rPr>
                            <m:t>𝑇</m:t>
                          </m:r>
                        </m:sub>
                        <m:sup>
                          <m:r>
                            <a:rPr lang="de-DE" b="0" i="1" smtClean="0">
                              <a:solidFill>
                                <a:schemeClr val="bg1">
                                  <a:lumMod val="50000"/>
                                </a:schemeClr>
                              </a:solidFill>
                              <a:latin typeface="Cambria Math" panose="02040503050406030204" pitchFamily="18" charset="0"/>
                            </a:rPr>
                            <m:t>𝑏</m:t>
                          </m:r>
                        </m:sup>
                      </m:sSubSup>
                    </m:oMath>
                  </m:oMathPara>
                </a14:m>
                <a:endParaRPr lang="de-DE" b="0" dirty="0">
                  <a:solidFill>
                    <a:schemeClr val="bg1">
                      <a:lumMod val="50000"/>
                    </a:schemeClr>
                  </a:solidFill>
                </a:endParaRPr>
              </a:p>
            </p:txBody>
          </p:sp>
        </mc:Choice>
        <mc:Fallback>
          <p:sp>
            <p:nvSpPr>
              <p:cNvPr id="26" name="TextBox 25">
                <a:extLst>
                  <a:ext uri="{FF2B5EF4-FFF2-40B4-BE49-F238E27FC236}">
                    <a16:creationId xmlns:a16="http://schemas.microsoft.com/office/drawing/2014/main" id="{65906E99-465B-8FEA-304F-E59259D6EF43}"/>
                  </a:ext>
                </a:extLst>
              </p:cNvPr>
              <p:cNvSpPr txBox="1">
                <a:spLocks noRot="1" noChangeAspect="1" noMove="1" noResize="1" noEditPoints="1" noAdjustHandles="1" noChangeArrowheads="1" noChangeShapeType="1" noTextEdit="1"/>
              </p:cNvSpPr>
              <p:nvPr/>
            </p:nvSpPr>
            <p:spPr>
              <a:xfrm>
                <a:off x="2346190" y="2400922"/>
                <a:ext cx="430246" cy="306431"/>
              </a:xfrm>
              <a:prstGeom prst="rect">
                <a:avLst/>
              </a:prstGeom>
              <a:blipFill>
                <a:blip r:embed="rId4"/>
                <a:stretch>
                  <a:fillRect l="-7143" t="-4000" r="-14286" b="-12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27">
                <a:extLst>
                  <a:ext uri="{FF2B5EF4-FFF2-40B4-BE49-F238E27FC236}">
                    <a16:creationId xmlns:a16="http://schemas.microsoft.com/office/drawing/2014/main" id="{882E7927-2074-6A2F-975F-76354A8CCB68}"/>
                  </a:ext>
                </a:extLst>
              </p:cNvPr>
              <p:cNvSpPr/>
              <p:nvPr/>
            </p:nvSpPr>
            <p:spPr>
              <a:xfrm>
                <a:off x="272280" y="1748753"/>
                <a:ext cx="3855384" cy="3362426"/>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srgbClr val="00549F"/>
                    </a:solidFill>
                  </a:rPr>
                  <a:t>Block </a:t>
                </a:r>
                <a14:m>
                  <m:oMath xmlns:m="http://schemas.openxmlformats.org/officeDocument/2006/math">
                    <m:r>
                      <a:rPr lang="de-DE" b="1" i="1" smtClean="0">
                        <a:solidFill>
                          <a:srgbClr val="00549F"/>
                        </a:solidFill>
                        <a:latin typeface="Cambria Math" panose="02040503050406030204" pitchFamily="18" charset="0"/>
                      </a:rPr>
                      <m:t>𝒃</m:t>
                    </m:r>
                  </m:oMath>
                </a14:m>
                <a:r>
                  <a:rPr lang="de-DE" b="1" dirty="0">
                    <a:solidFill>
                      <a:srgbClr val="00549F"/>
                    </a:solidFill>
                  </a:rPr>
                  <a:t> </a:t>
                </a: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de-DE" sz="800" b="1" dirty="0">
                  <a:solidFill>
                    <a:srgbClr val="00549F"/>
                  </a:solidFill>
                </a:endParaRPr>
              </a:p>
              <a:p>
                <a:endParaRPr lang="en-US" sz="800" b="1" dirty="0">
                  <a:solidFill>
                    <a:srgbClr val="00549F"/>
                  </a:solidFill>
                </a:endParaRPr>
              </a:p>
            </p:txBody>
          </p:sp>
        </mc:Choice>
        <mc:Fallback>
          <p:sp>
            <p:nvSpPr>
              <p:cNvPr id="28" name="Rectangle 27">
                <a:extLst>
                  <a:ext uri="{FF2B5EF4-FFF2-40B4-BE49-F238E27FC236}">
                    <a16:creationId xmlns:a16="http://schemas.microsoft.com/office/drawing/2014/main" id="{882E7927-2074-6A2F-975F-76354A8CCB68}"/>
                  </a:ext>
                </a:extLst>
              </p:cNvPr>
              <p:cNvSpPr>
                <a:spLocks noRot="1" noChangeAspect="1" noMove="1" noResize="1" noEditPoints="1" noAdjustHandles="1" noChangeArrowheads="1" noChangeShapeType="1" noTextEdit="1"/>
              </p:cNvSpPr>
              <p:nvPr/>
            </p:nvSpPr>
            <p:spPr>
              <a:xfrm>
                <a:off x="272280" y="1748753"/>
                <a:ext cx="3855384" cy="3362426"/>
              </a:xfrm>
              <a:prstGeom prst="rect">
                <a:avLst/>
              </a:prstGeom>
              <a:blipFill>
                <a:blip r:embed="rId5"/>
                <a:stretch>
                  <a:fillRect l="-1099"/>
                </a:stretch>
              </a:blipFill>
              <a:ln w="28575">
                <a:solidFill>
                  <a:srgbClr val="00549F"/>
                </a:solidFill>
              </a:ln>
            </p:spPr>
            <p:txBody>
              <a:bodyPr/>
              <a:lstStyle/>
              <a:p>
                <a:r>
                  <a:rPr lang="en-US">
                    <a:noFill/>
                  </a:rPr>
                  <a:t> </a:t>
                </a:r>
              </a:p>
            </p:txBody>
          </p:sp>
        </mc:Fallback>
      </mc:AlternateContent>
      <p:sp>
        <p:nvSpPr>
          <p:cNvPr id="29" name="Rectangle 28">
            <a:extLst>
              <a:ext uri="{FF2B5EF4-FFF2-40B4-BE49-F238E27FC236}">
                <a16:creationId xmlns:a16="http://schemas.microsoft.com/office/drawing/2014/main" id="{C2F6F516-16CC-A4F0-59C8-2A0A9A3FE3ED}"/>
              </a:ext>
            </a:extLst>
          </p:cNvPr>
          <p:cNvSpPr/>
          <p:nvPr/>
        </p:nvSpPr>
        <p:spPr>
          <a:xfrm>
            <a:off x="1450927" y="1952789"/>
            <a:ext cx="1507192" cy="422514"/>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Add &amp; Norm</a:t>
            </a:r>
            <a:endParaRPr lang="en-US" sz="800" b="1" dirty="0">
              <a:solidFill>
                <a:srgbClr val="00549F"/>
              </a:solidFill>
            </a:endParaRPr>
          </a:p>
        </p:txBody>
      </p:sp>
      <p:cxnSp>
        <p:nvCxnSpPr>
          <p:cNvPr id="30" name="Straight Arrow Connector 29">
            <a:extLst>
              <a:ext uri="{FF2B5EF4-FFF2-40B4-BE49-F238E27FC236}">
                <a16:creationId xmlns:a16="http://schemas.microsoft.com/office/drawing/2014/main" id="{314DD5F5-7F0A-F691-5C7E-27B6E9FA1F66}"/>
              </a:ext>
            </a:extLst>
          </p:cNvPr>
          <p:cNvCxnSpPr>
            <a:cxnSpLocks/>
            <a:stCxn id="29" idx="0"/>
            <a:endCxn id="31" idx="2"/>
          </p:cNvCxnSpPr>
          <p:nvPr/>
        </p:nvCxnSpPr>
        <p:spPr>
          <a:xfrm flipH="1" flipV="1">
            <a:off x="2202151" y="1582822"/>
            <a:ext cx="2372" cy="36996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5A54E93-5EA3-8EA5-CEB5-05AD2579B50E}"/>
              </a:ext>
            </a:extLst>
          </p:cNvPr>
          <p:cNvSpPr/>
          <p:nvPr/>
        </p:nvSpPr>
        <p:spPr>
          <a:xfrm>
            <a:off x="1305521" y="1165852"/>
            <a:ext cx="1793260" cy="41697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Text </a:t>
            </a:r>
            <a:r>
              <a:rPr lang="de-DE" b="1" dirty="0" err="1">
                <a:solidFill>
                  <a:srgbClr val="00549F"/>
                </a:solidFill>
              </a:rPr>
              <a:t>prediction</a:t>
            </a:r>
            <a:endParaRPr lang="en-US" sz="800" b="1" dirty="0">
              <a:solidFill>
                <a:srgbClr val="00549F"/>
              </a:solidFill>
            </a:endParaRPr>
          </a:p>
        </p:txBody>
      </p:sp>
      <p:sp>
        <p:nvSpPr>
          <p:cNvPr id="33" name="TextBox 32">
            <a:extLst>
              <a:ext uri="{FF2B5EF4-FFF2-40B4-BE49-F238E27FC236}">
                <a16:creationId xmlns:a16="http://schemas.microsoft.com/office/drawing/2014/main" id="{E75EB1BB-FC75-EB77-895C-8AD6E7677D84}"/>
              </a:ext>
            </a:extLst>
          </p:cNvPr>
          <p:cNvSpPr txBox="1"/>
          <p:nvPr/>
        </p:nvSpPr>
        <p:spPr>
          <a:xfrm>
            <a:off x="642894" y="611890"/>
            <a:ext cx="3084947" cy="369332"/>
          </a:xfrm>
          <a:prstGeom prst="rect">
            <a:avLst/>
          </a:prstGeom>
          <a:noFill/>
        </p:spPr>
        <p:txBody>
          <a:bodyPr wrap="none" rtlCol="0">
            <a:spAutoFit/>
          </a:bodyPr>
          <a:lstStyle/>
          <a:p>
            <a:r>
              <a:rPr lang="de-DE" dirty="0" err="1">
                <a:solidFill>
                  <a:srgbClr val="BDCD00"/>
                </a:solidFill>
              </a:rPr>
              <a:t>cat</a:t>
            </a:r>
            <a:r>
              <a:rPr lang="de-DE" dirty="0">
                <a:solidFill>
                  <a:srgbClr val="BDCD00"/>
                </a:solidFill>
              </a:rPr>
              <a:t> </a:t>
            </a:r>
            <a:r>
              <a:rPr lang="de-DE" dirty="0" err="1">
                <a:solidFill>
                  <a:srgbClr val="BDCD00"/>
                </a:solidFill>
              </a:rPr>
              <a:t>is</a:t>
            </a:r>
            <a:r>
              <a:rPr lang="de-DE" dirty="0">
                <a:solidFill>
                  <a:srgbClr val="BDCD00"/>
                </a:solidFill>
              </a:rPr>
              <a:t> </a:t>
            </a:r>
            <a:r>
              <a:rPr lang="de-DE" dirty="0" err="1">
                <a:solidFill>
                  <a:srgbClr val="BDCD00"/>
                </a:solidFill>
              </a:rPr>
              <a:t>striped</a:t>
            </a:r>
            <a:r>
              <a:rPr lang="de-DE" dirty="0">
                <a:solidFill>
                  <a:srgbClr val="BDCD00"/>
                </a:solidFill>
              </a:rPr>
              <a:t>, and </a:t>
            </a:r>
            <a:r>
              <a:rPr lang="de-DE" dirty="0" err="1">
                <a:solidFill>
                  <a:srgbClr val="BDCD00"/>
                </a:solidFill>
              </a:rPr>
              <a:t>these</a:t>
            </a:r>
            <a:r>
              <a:rPr lang="de-DE" dirty="0">
                <a:solidFill>
                  <a:srgbClr val="57AB27"/>
                </a:solidFill>
              </a:rPr>
              <a:t> </a:t>
            </a:r>
            <a:r>
              <a:rPr lang="de-DE" b="1" dirty="0" err="1">
                <a:solidFill>
                  <a:srgbClr val="57AB27"/>
                </a:solidFill>
              </a:rPr>
              <a:t>stripes</a:t>
            </a:r>
            <a:endParaRPr lang="en-US" b="1" dirty="0">
              <a:solidFill>
                <a:srgbClr val="57AB27"/>
              </a:solidFill>
            </a:endParaRPr>
          </a:p>
        </p:txBody>
      </p:sp>
      <p:cxnSp>
        <p:nvCxnSpPr>
          <p:cNvPr id="36" name="Straight Arrow Connector 35">
            <a:extLst>
              <a:ext uri="{FF2B5EF4-FFF2-40B4-BE49-F238E27FC236}">
                <a16:creationId xmlns:a16="http://schemas.microsoft.com/office/drawing/2014/main" id="{1DF404EF-9C4B-C0BD-A341-38FFC48AA055}"/>
              </a:ext>
            </a:extLst>
          </p:cNvPr>
          <p:cNvCxnSpPr>
            <a:cxnSpLocks/>
            <a:stCxn id="31" idx="0"/>
            <a:endCxn id="33" idx="2"/>
          </p:cNvCxnSpPr>
          <p:nvPr/>
        </p:nvCxnSpPr>
        <p:spPr>
          <a:xfrm flipH="1" flipV="1">
            <a:off x="2185368" y="981222"/>
            <a:ext cx="16783" cy="18463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99AE5B9-0F1B-C2D9-A424-540BE065BC20}"/>
              </a:ext>
            </a:extLst>
          </p:cNvPr>
          <p:cNvCxnSpPr>
            <a:cxnSpLocks/>
            <a:stCxn id="24" idx="0"/>
            <a:endCxn id="4" idx="2"/>
          </p:cNvCxnSpPr>
          <p:nvPr/>
        </p:nvCxnSpPr>
        <p:spPr>
          <a:xfrm flipH="1" flipV="1">
            <a:off x="2199972" y="5677746"/>
            <a:ext cx="1650" cy="21301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725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C8D5FAB3-7514-5021-3E7C-21AA6916B7E6}"/>
              </a:ext>
            </a:extLst>
          </p:cNvPr>
          <p:cNvSpPr>
            <a:spLocks noGrp="1"/>
          </p:cNvSpPr>
          <p:nvPr>
            <p:ph type="title"/>
          </p:nvPr>
        </p:nvSpPr>
        <p:spPr>
          <a:xfrm>
            <a:off x="163497" y="98126"/>
            <a:ext cx="10515600" cy="513764"/>
          </a:xfrm>
        </p:spPr>
        <p:txBody>
          <a:bodyPr>
            <a:normAutofit/>
          </a:bodyPr>
          <a:lstStyle/>
          <a:p>
            <a:r>
              <a:rPr lang="de-DE" sz="2800" dirty="0"/>
              <a:t>Datasets </a:t>
            </a:r>
            <a:r>
              <a:rPr lang="de-DE" sz="2800" dirty="0" err="1"/>
              <a:t>needed</a:t>
            </a:r>
            <a:r>
              <a:rPr lang="de-DE" sz="2800" dirty="0"/>
              <a:t> </a:t>
            </a:r>
            <a:r>
              <a:rPr lang="de-DE" sz="2800" dirty="0" err="1"/>
              <a:t>to</a:t>
            </a:r>
            <a:r>
              <a:rPr lang="de-DE" sz="2800" dirty="0"/>
              <a:t> </a:t>
            </a:r>
            <a:r>
              <a:rPr lang="de-DE" sz="2800" dirty="0" err="1"/>
              <a:t>train</a:t>
            </a:r>
            <a:r>
              <a:rPr lang="de-DE" sz="2800" dirty="0"/>
              <a:t> LLMs</a:t>
            </a:r>
          </a:p>
        </p:txBody>
      </p:sp>
      <p:sp>
        <p:nvSpPr>
          <p:cNvPr id="4" name="TextBox 3">
            <a:extLst>
              <a:ext uri="{FF2B5EF4-FFF2-40B4-BE49-F238E27FC236}">
                <a16:creationId xmlns:a16="http://schemas.microsoft.com/office/drawing/2014/main" id="{2C0217B1-7367-6993-476E-7F30ED5696F5}"/>
              </a:ext>
            </a:extLst>
          </p:cNvPr>
          <p:cNvSpPr txBox="1"/>
          <p:nvPr/>
        </p:nvSpPr>
        <p:spPr>
          <a:xfrm>
            <a:off x="3171825" y="3587740"/>
            <a:ext cx="6096000" cy="338554"/>
          </a:xfrm>
          <a:prstGeom prst="rect">
            <a:avLst/>
          </a:prstGeom>
          <a:noFill/>
        </p:spPr>
        <p:txBody>
          <a:bodyPr wrap="square">
            <a:spAutoFit/>
          </a:bodyPr>
          <a:lstStyle/>
          <a:p>
            <a:r>
              <a:rPr lang="en-US" sz="800" dirty="0">
                <a:hlinkClick r:id="rId3"/>
              </a:rPr>
              <a:t>https://toloka.ai/promo/large-language-models/</a:t>
            </a:r>
            <a:endParaRPr lang="en-US" sz="800" dirty="0"/>
          </a:p>
          <a:p>
            <a:r>
              <a:rPr lang="en-US" sz="800" dirty="0">
                <a:hlinkClick r:id="rId4"/>
              </a:rPr>
              <a:t>https://github.com/Zjh-819/LLMDataHub</a:t>
            </a:r>
            <a:endParaRPr lang="en-US" sz="800" dirty="0"/>
          </a:p>
        </p:txBody>
      </p:sp>
    </p:spTree>
    <p:extLst>
      <p:ext uri="{BB962C8B-B14F-4D97-AF65-F5344CB8AC3E}">
        <p14:creationId xmlns:p14="http://schemas.microsoft.com/office/powerpoint/2010/main" val="416238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C8D5FAB3-7514-5021-3E7C-21AA6916B7E6}"/>
              </a:ext>
            </a:extLst>
          </p:cNvPr>
          <p:cNvSpPr>
            <a:spLocks noGrp="1"/>
          </p:cNvSpPr>
          <p:nvPr>
            <p:ph type="title"/>
          </p:nvPr>
        </p:nvSpPr>
        <p:spPr>
          <a:xfrm>
            <a:off x="163497" y="98126"/>
            <a:ext cx="10515600" cy="513764"/>
          </a:xfrm>
        </p:spPr>
        <p:txBody>
          <a:bodyPr>
            <a:normAutofit/>
          </a:bodyPr>
          <a:lstStyle/>
          <a:p>
            <a:r>
              <a:rPr lang="de-DE" sz="2800" dirty="0"/>
              <a:t>Adaptation </a:t>
            </a:r>
            <a:r>
              <a:rPr lang="de-DE" sz="2800" dirty="0" err="1"/>
              <a:t>to</a:t>
            </a:r>
            <a:r>
              <a:rPr lang="de-DE" sz="2800" dirty="0"/>
              <a:t> </a:t>
            </a:r>
            <a:r>
              <a:rPr lang="de-DE" sz="2800" dirty="0" err="1"/>
              <a:t>new</a:t>
            </a:r>
            <a:r>
              <a:rPr lang="de-DE" sz="2800" dirty="0"/>
              <a:t> Tasks</a:t>
            </a:r>
          </a:p>
        </p:txBody>
      </p:sp>
      <p:sp>
        <p:nvSpPr>
          <p:cNvPr id="11" name="Rectangle 10">
            <a:extLst>
              <a:ext uri="{FF2B5EF4-FFF2-40B4-BE49-F238E27FC236}">
                <a16:creationId xmlns:a16="http://schemas.microsoft.com/office/drawing/2014/main" id="{8F9FDD5B-2546-D68C-AC0C-C7D697914137}"/>
              </a:ext>
            </a:extLst>
          </p:cNvPr>
          <p:cNvSpPr/>
          <p:nvPr/>
        </p:nvSpPr>
        <p:spPr>
          <a:xfrm>
            <a:off x="1333683" y="3392995"/>
            <a:ext cx="1797618" cy="266144"/>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bg1">
                    <a:lumMod val="50000"/>
                  </a:schemeClr>
                </a:solidFill>
              </a:rPr>
              <a:t>Causal</a:t>
            </a:r>
            <a:r>
              <a:rPr lang="de-DE" b="1" dirty="0">
                <a:solidFill>
                  <a:schemeClr val="bg1">
                    <a:lumMod val="50000"/>
                  </a:schemeClr>
                </a:solidFill>
              </a:rPr>
              <a:t> Attention</a:t>
            </a:r>
            <a:endParaRPr lang="en-US" sz="800" b="1" dirty="0">
              <a:solidFill>
                <a:schemeClr val="bg1">
                  <a:lumMod val="50000"/>
                </a:schemeClr>
              </a:solidFill>
            </a:endParaRPr>
          </a:p>
        </p:txBody>
      </p:sp>
      <p:sp>
        <p:nvSpPr>
          <p:cNvPr id="12" name="Rectangle 11">
            <a:extLst>
              <a:ext uri="{FF2B5EF4-FFF2-40B4-BE49-F238E27FC236}">
                <a16:creationId xmlns:a16="http://schemas.microsoft.com/office/drawing/2014/main" id="{42BB8B71-4C9E-0440-3821-AD69B29847C9}"/>
              </a:ext>
            </a:extLst>
          </p:cNvPr>
          <p:cNvSpPr/>
          <p:nvPr/>
        </p:nvSpPr>
        <p:spPr>
          <a:xfrm>
            <a:off x="808822" y="5230884"/>
            <a:ext cx="2828290" cy="440042"/>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Text &amp; Position Embedding</a:t>
            </a:r>
            <a:endParaRPr lang="en-US" sz="800" b="1" dirty="0">
              <a:solidFill>
                <a:schemeClr val="bg1">
                  <a:lumMod val="50000"/>
                </a:schemeClr>
              </a:solidFill>
            </a:endParaRPr>
          </a:p>
        </p:txBody>
      </p:sp>
      <p:cxnSp>
        <p:nvCxnSpPr>
          <p:cNvPr id="13" name="Straight Arrow Connector 12">
            <a:extLst>
              <a:ext uri="{FF2B5EF4-FFF2-40B4-BE49-F238E27FC236}">
                <a16:creationId xmlns:a16="http://schemas.microsoft.com/office/drawing/2014/main" id="{6BE33324-0338-84BF-2C76-FF5301E8E26A}"/>
              </a:ext>
            </a:extLst>
          </p:cNvPr>
          <p:cNvCxnSpPr>
            <a:cxnSpLocks/>
            <a:endCxn id="11" idx="2"/>
          </p:cNvCxnSpPr>
          <p:nvPr/>
        </p:nvCxnSpPr>
        <p:spPr>
          <a:xfrm flipV="1">
            <a:off x="2226279" y="3659139"/>
            <a:ext cx="6213" cy="43846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BE115C4-D769-233A-7309-5D6ABD525891}"/>
              </a:ext>
            </a:extLst>
          </p:cNvPr>
          <p:cNvSpPr/>
          <p:nvPr/>
        </p:nvSpPr>
        <p:spPr>
          <a:xfrm>
            <a:off x="2172171" y="3826963"/>
            <a:ext cx="128210" cy="12821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71FDEA0B-A440-4DC7-DBDB-B88ABF9B2F30}"/>
              </a:ext>
            </a:extLst>
          </p:cNvPr>
          <p:cNvCxnSpPr>
            <a:cxnSpLocks/>
            <a:stCxn id="14" idx="2"/>
            <a:endCxn id="18" idx="1"/>
          </p:cNvCxnSpPr>
          <p:nvPr/>
        </p:nvCxnSpPr>
        <p:spPr>
          <a:xfrm rot="10800000">
            <a:off x="1478079" y="3080564"/>
            <a:ext cx="694093" cy="810504"/>
          </a:xfrm>
          <a:prstGeom prst="bentConnector3">
            <a:avLst>
              <a:gd name="adj1" fmla="val 24409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DBDAF42-5DC6-4388-B116-9AAD24A7264C}"/>
              </a:ext>
            </a:extLst>
          </p:cNvPr>
          <p:cNvCxnSpPr>
            <a:cxnSpLocks/>
            <a:stCxn id="11" idx="0"/>
            <a:endCxn id="18" idx="2"/>
          </p:cNvCxnSpPr>
          <p:nvPr/>
        </p:nvCxnSpPr>
        <p:spPr>
          <a:xfrm flipH="1" flipV="1">
            <a:off x="2231674" y="3202282"/>
            <a:ext cx="818" cy="19071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F96BCA5-6689-4C9F-72CB-6543128DDBBE}"/>
              </a:ext>
            </a:extLst>
          </p:cNvPr>
          <p:cNvSpPr/>
          <p:nvPr/>
        </p:nvSpPr>
        <p:spPr>
          <a:xfrm>
            <a:off x="1478078" y="2958846"/>
            <a:ext cx="1507192" cy="243436"/>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Add &amp; Norm</a:t>
            </a:r>
            <a:endParaRPr lang="en-US" sz="800" b="1" dirty="0">
              <a:solidFill>
                <a:schemeClr val="bg1">
                  <a:lumMod val="50000"/>
                </a:schemeClr>
              </a:solidFill>
            </a:endParaRPr>
          </a:p>
        </p:txBody>
      </p:sp>
      <p:sp>
        <p:nvSpPr>
          <p:cNvPr id="19" name="Rectangle 18">
            <a:extLst>
              <a:ext uri="{FF2B5EF4-FFF2-40B4-BE49-F238E27FC236}">
                <a16:creationId xmlns:a16="http://schemas.microsoft.com/office/drawing/2014/main" id="{A5F0579A-268B-153F-934C-7F8B7130859A}"/>
              </a:ext>
            </a:extLst>
          </p:cNvPr>
          <p:cNvSpPr/>
          <p:nvPr/>
        </p:nvSpPr>
        <p:spPr>
          <a:xfrm>
            <a:off x="675415" y="2212748"/>
            <a:ext cx="3112518" cy="243266"/>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bg1">
                    <a:lumMod val="50000"/>
                  </a:schemeClr>
                </a:solidFill>
              </a:rPr>
              <a:t>Causal</a:t>
            </a:r>
            <a:r>
              <a:rPr lang="de-DE" b="1" dirty="0">
                <a:solidFill>
                  <a:schemeClr val="bg1">
                    <a:lumMod val="50000"/>
                  </a:schemeClr>
                </a:solidFill>
              </a:rPr>
              <a:t> </a:t>
            </a:r>
            <a:r>
              <a:rPr lang="de-DE" b="1" dirty="0" err="1">
                <a:solidFill>
                  <a:schemeClr val="bg1">
                    <a:lumMod val="50000"/>
                  </a:schemeClr>
                </a:solidFill>
              </a:rPr>
              <a:t>Multilayer</a:t>
            </a:r>
            <a:r>
              <a:rPr lang="de-DE" b="1" dirty="0">
                <a:solidFill>
                  <a:schemeClr val="bg1">
                    <a:lumMod val="50000"/>
                  </a:schemeClr>
                </a:solidFill>
              </a:rPr>
              <a:t> </a:t>
            </a:r>
            <a:r>
              <a:rPr lang="de-DE" b="1" dirty="0" err="1">
                <a:solidFill>
                  <a:schemeClr val="bg1">
                    <a:lumMod val="50000"/>
                  </a:schemeClr>
                </a:solidFill>
              </a:rPr>
              <a:t>Perceptron</a:t>
            </a:r>
            <a:endParaRPr lang="en-US" sz="800" b="1" dirty="0">
              <a:solidFill>
                <a:schemeClr val="bg1">
                  <a:lumMod val="50000"/>
                </a:schemeClr>
              </a:solidFill>
            </a:endParaRPr>
          </a:p>
        </p:txBody>
      </p:sp>
      <p:cxnSp>
        <p:nvCxnSpPr>
          <p:cNvPr id="20" name="Straight Arrow Connector 19">
            <a:extLst>
              <a:ext uri="{FF2B5EF4-FFF2-40B4-BE49-F238E27FC236}">
                <a16:creationId xmlns:a16="http://schemas.microsoft.com/office/drawing/2014/main" id="{C53206DB-3C36-C0C7-3BDE-7981BADF858A}"/>
              </a:ext>
            </a:extLst>
          </p:cNvPr>
          <p:cNvCxnSpPr>
            <a:cxnSpLocks/>
            <a:stCxn id="18" idx="0"/>
            <a:endCxn id="19" idx="2"/>
          </p:cNvCxnSpPr>
          <p:nvPr/>
        </p:nvCxnSpPr>
        <p:spPr>
          <a:xfrm flipV="1">
            <a:off x="2231674" y="2456014"/>
            <a:ext cx="0" cy="50283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C35CFA01-24E1-48BC-E24D-E0C837EC878F}"/>
              </a:ext>
            </a:extLst>
          </p:cNvPr>
          <p:cNvSpPr/>
          <p:nvPr/>
        </p:nvSpPr>
        <p:spPr>
          <a:xfrm>
            <a:off x="2172171" y="2696825"/>
            <a:ext cx="128210" cy="128210"/>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EC744ABF-7E70-A73E-0A14-B6319F6C0B28}"/>
              </a:ext>
            </a:extLst>
          </p:cNvPr>
          <p:cNvCxnSpPr>
            <a:cxnSpLocks/>
            <a:stCxn id="19" idx="0"/>
            <a:endCxn id="28" idx="2"/>
          </p:cNvCxnSpPr>
          <p:nvPr/>
        </p:nvCxnSpPr>
        <p:spPr>
          <a:xfrm flipV="1">
            <a:off x="2231674" y="2047239"/>
            <a:ext cx="5369" cy="16550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14615D-9D70-5034-080B-A75B3EAF4CAB}"/>
              </a:ext>
            </a:extLst>
          </p:cNvPr>
          <p:cNvCxnSpPr>
            <a:cxnSpLocks/>
            <a:stCxn id="22" idx="2"/>
            <a:endCxn id="28" idx="1"/>
          </p:cNvCxnSpPr>
          <p:nvPr/>
        </p:nvCxnSpPr>
        <p:spPr>
          <a:xfrm rot="10800000">
            <a:off x="1483447" y="1925606"/>
            <a:ext cx="688724" cy="835324"/>
          </a:xfrm>
          <a:prstGeom prst="bentConnector3">
            <a:avLst>
              <a:gd name="adj1" fmla="val 24798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ACB3150B-4A6E-4893-1B5A-302023B69D23}"/>
                  </a:ext>
                </a:extLst>
              </p:cNvPr>
              <p:cNvSpPr/>
              <p:nvPr/>
            </p:nvSpPr>
            <p:spPr>
              <a:xfrm>
                <a:off x="304800" y="1478179"/>
                <a:ext cx="3855384" cy="2533427"/>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schemeClr val="bg1">
                        <a:lumMod val="50000"/>
                      </a:schemeClr>
                    </a:solidFill>
                  </a:rPr>
                  <a:t>Block </a:t>
                </a:r>
                <a14:m>
                  <m:oMath xmlns:m="http://schemas.openxmlformats.org/officeDocument/2006/math">
                    <m:r>
                      <a:rPr lang="de-DE" b="1" i="1" smtClean="0">
                        <a:solidFill>
                          <a:schemeClr val="bg1">
                            <a:lumMod val="50000"/>
                          </a:schemeClr>
                        </a:solidFill>
                        <a:latin typeface="Cambria Math" panose="02040503050406030204" pitchFamily="18" charset="0"/>
                      </a:rPr>
                      <m:t>𝒃</m:t>
                    </m:r>
                  </m:oMath>
                </a14:m>
                <a:r>
                  <a:rPr lang="de-DE" b="1" dirty="0">
                    <a:solidFill>
                      <a:schemeClr val="bg1">
                        <a:lumMod val="50000"/>
                      </a:schemeClr>
                    </a:solidFill>
                  </a:rPr>
                  <a:t> </a:t>
                </a: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en-US" sz="800" b="1" dirty="0">
                  <a:solidFill>
                    <a:schemeClr val="bg1">
                      <a:lumMod val="50000"/>
                    </a:schemeClr>
                  </a:solidFill>
                </a:endParaRPr>
              </a:p>
            </p:txBody>
          </p:sp>
        </mc:Choice>
        <mc:Fallback xmlns="">
          <p:sp>
            <p:nvSpPr>
              <p:cNvPr id="27" name="Rectangle 26">
                <a:extLst>
                  <a:ext uri="{FF2B5EF4-FFF2-40B4-BE49-F238E27FC236}">
                    <a16:creationId xmlns:a16="http://schemas.microsoft.com/office/drawing/2014/main" id="{ACB3150B-4A6E-4893-1B5A-302023B69D23}"/>
                  </a:ext>
                </a:extLst>
              </p:cNvPr>
              <p:cNvSpPr>
                <a:spLocks noRot="1" noChangeAspect="1" noMove="1" noResize="1" noEditPoints="1" noAdjustHandles="1" noChangeArrowheads="1" noChangeShapeType="1" noTextEdit="1"/>
              </p:cNvSpPr>
              <p:nvPr/>
            </p:nvSpPr>
            <p:spPr>
              <a:xfrm>
                <a:off x="304800" y="1478179"/>
                <a:ext cx="3855384" cy="2533427"/>
              </a:xfrm>
              <a:prstGeom prst="rect">
                <a:avLst/>
              </a:prstGeom>
              <a:blipFill>
                <a:blip r:embed="rId3"/>
                <a:stretch>
                  <a:fillRect l="-942" t="-1188"/>
                </a:stretch>
              </a:blipFill>
              <a:ln w="28575">
                <a:solidFill>
                  <a:schemeClr val="bg1">
                    <a:lumMod val="50000"/>
                  </a:schemeClr>
                </a:solidFill>
              </a:ln>
            </p:spPr>
            <p:txBody>
              <a:bodyPr/>
              <a:lstStyle/>
              <a:p>
                <a:r>
                  <a:rPr lang="en-US">
                    <a:noFill/>
                  </a:rPr>
                  <a:t> </a:t>
                </a:r>
              </a:p>
            </p:txBody>
          </p:sp>
        </mc:Fallback>
      </mc:AlternateContent>
      <p:sp>
        <p:nvSpPr>
          <p:cNvPr id="28" name="Rectangle 27">
            <a:extLst>
              <a:ext uri="{FF2B5EF4-FFF2-40B4-BE49-F238E27FC236}">
                <a16:creationId xmlns:a16="http://schemas.microsoft.com/office/drawing/2014/main" id="{FE50A7C6-28BB-FF02-2CC4-7AFF0AF30CFA}"/>
              </a:ext>
            </a:extLst>
          </p:cNvPr>
          <p:cNvSpPr/>
          <p:nvPr/>
        </p:nvSpPr>
        <p:spPr>
          <a:xfrm>
            <a:off x="1483447" y="1803973"/>
            <a:ext cx="1507192" cy="243266"/>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Add &amp; Norm</a:t>
            </a:r>
            <a:endParaRPr lang="en-US" sz="800" b="1" dirty="0">
              <a:solidFill>
                <a:schemeClr val="bg1">
                  <a:lumMod val="50000"/>
                </a:schemeClr>
              </a:solidFill>
            </a:endParaRPr>
          </a:p>
        </p:txBody>
      </p:sp>
      <p:cxnSp>
        <p:nvCxnSpPr>
          <p:cNvPr id="29" name="Straight Arrow Connector 28">
            <a:extLst>
              <a:ext uri="{FF2B5EF4-FFF2-40B4-BE49-F238E27FC236}">
                <a16:creationId xmlns:a16="http://schemas.microsoft.com/office/drawing/2014/main" id="{E62E59A3-EE9C-1E25-53EC-47B0FC6060B6}"/>
              </a:ext>
            </a:extLst>
          </p:cNvPr>
          <p:cNvCxnSpPr>
            <a:cxnSpLocks/>
            <a:stCxn id="28" idx="0"/>
            <a:endCxn id="30" idx="2"/>
          </p:cNvCxnSpPr>
          <p:nvPr/>
        </p:nvCxnSpPr>
        <p:spPr>
          <a:xfrm flipH="1" flipV="1">
            <a:off x="2234671" y="1297072"/>
            <a:ext cx="2372" cy="50690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1D83DBE-9BAD-75AC-134A-8E76D6874C7F}"/>
              </a:ext>
            </a:extLst>
          </p:cNvPr>
          <p:cNvSpPr/>
          <p:nvPr/>
        </p:nvSpPr>
        <p:spPr>
          <a:xfrm>
            <a:off x="1338041" y="880102"/>
            <a:ext cx="1793260" cy="416970"/>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Text </a:t>
            </a:r>
            <a:r>
              <a:rPr lang="de-DE" b="1" dirty="0" err="1">
                <a:solidFill>
                  <a:schemeClr val="bg1">
                    <a:lumMod val="50000"/>
                  </a:schemeClr>
                </a:solidFill>
              </a:rPr>
              <a:t>prediction</a:t>
            </a:r>
            <a:endParaRPr lang="en-US" sz="800" b="1" dirty="0">
              <a:solidFill>
                <a:schemeClr val="bg1">
                  <a:lumMod val="50000"/>
                </a:schemeClr>
              </a:solidFill>
            </a:endParaRPr>
          </a:p>
        </p:txBody>
      </p:sp>
      <p:cxnSp>
        <p:nvCxnSpPr>
          <p:cNvPr id="31" name="Straight Arrow Connector 30">
            <a:extLst>
              <a:ext uri="{FF2B5EF4-FFF2-40B4-BE49-F238E27FC236}">
                <a16:creationId xmlns:a16="http://schemas.microsoft.com/office/drawing/2014/main" id="{7924DE97-51A6-3852-3D7E-71A930039502}"/>
              </a:ext>
            </a:extLst>
          </p:cNvPr>
          <p:cNvCxnSpPr>
            <a:cxnSpLocks/>
            <a:stCxn id="30" idx="0"/>
          </p:cNvCxnSpPr>
          <p:nvPr/>
        </p:nvCxnSpPr>
        <p:spPr>
          <a:xfrm flipV="1">
            <a:off x="2234671" y="672522"/>
            <a:ext cx="0" cy="20758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6810210-8989-EFDC-25B3-99BAB249B5C4}"/>
              </a:ext>
            </a:extLst>
          </p:cNvPr>
          <p:cNvCxnSpPr>
            <a:cxnSpLocks/>
            <a:endCxn id="12" idx="2"/>
          </p:cNvCxnSpPr>
          <p:nvPr/>
        </p:nvCxnSpPr>
        <p:spPr>
          <a:xfrm flipV="1">
            <a:off x="2220672" y="5670926"/>
            <a:ext cx="2295" cy="21983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70832806-E39F-9A44-4280-262CC5BCC9C3}"/>
                  </a:ext>
                </a:extLst>
              </p:cNvPr>
              <p:cNvSpPr/>
              <p:nvPr/>
            </p:nvSpPr>
            <p:spPr>
              <a:xfrm>
                <a:off x="298587" y="4571770"/>
                <a:ext cx="3855384" cy="430697"/>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Block </a:t>
                </a:r>
                <a14:m>
                  <m:oMath xmlns:m="http://schemas.openxmlformats.org/officeDocument/2006/math">
                    <m:r>
                      <a:rPr lang="de-DE" b="1" i="1" smtClean="0">
                        <a:solidFill>
                          <a:schemeClr val="bg1">
                            <a:lumMod val="50000"/>
                          </a:schemeClr>
                        </a:solidFill>
                        <a:latin typeface="Cambria Math" panose="02040503050406030204" pitchFamily="18" charset="0"/>
                      </a:rPr>
                      <m:t>𝟏</m:t>
                    </m:r>
                  </m:oMath>
                </a14:m>
                <a:r>
                  <a:rPr lang="de-DE" b="1" dirty="0">
                    <a:solidFill>
                      <a:schemeClr val="bg1">
                        <a:lumMod val="50000"/>
                      </a:schemeClr>
                    </a:solidFill>
                  </a:rPr>
                  <a:t> </a:t>
                </a:r>
              </a:p>
            </p:txBody>
          </p:sp>
        </mc:Choice>
        <mc:Fallback xmlns="">
          <p:sp>
            <p:nvSpPr>
              <p:cNvPr id="66" name="Rectangle 65">
                <a:extLst>
                  <a:ext uri="{FF2B5EF4-FFF2-40B4-BE49-F238E27FC236}">
                    <a16:creationId xmlns:a16="http://schemas.microsoft.com/office/drawing/2014/main" id="{70832806-E39F-9A44-4280-262CC5BCC9C3}"/>
                  </a:ext>
                </a:extLst>
              </p:cNvPr>
              <p:cNvSpPr>
                <a:spLocks noRot="1" noChangeAspect="1" noMove="1" noResize="1" noEditPoints="1" noAdjustHandles="1" noChangeArrowheads="1" noChangeShapeType="1" noTextEdit="1"/>
              </p:cNvSpPr>
              <p:nvPr/>
            </p:nvSpPr>
            <p:spPr>
              <a:xfrm>
                <a:off x="298587" y="4571770"/>
                <a:ext cx="3855384" cy="430697"/>
              </a:xfrm>
              <a:prstGeom prst="rect">
                <a:avLst/>
              </a:prstGeom>
              <a:blipFill>
                <a:blip r:embed="rId4"/>
                <a:stretch>
                  <a:fillRect b="-9211"/>
                </a:stretch>
              </a:blipFill>
              <a:ln w="28575">
                <a:solidFill>
                  <a:schemeClr val="bg1">
                    <a:lumMod val="50000"/>
                  </a:schemeClr>
                </a:solidFill>
              </a:ln>
            </p:spPr>
            <p:txBody>
              <a:bodyPr/>
              <a:lstStyle/>
              <a:p>
                <a:r>
                  <a:rPr lang="en-US">
                    <a:noFill/>
                  </a:rPr>
                  <a:t> </a:t>
                </a:r>
              </a:p>
            </p:txBody>
          </p:sp>
        </mc:Fallback>
      </mc:AlternateContent>
      <p:sp>
        <p:nvSpPr>
          <p:cNvPr id="67" name="TextBox 66">
            <a:extLst>
              <a:ext uri="{FF2B5EF4-FFF2-40B4-BE49-F238E27FC236}">
                <a16:creationId xmlns:a16="http://schemas.microsoft.com/office/drawing/2014/main" id="{E9B234C4-BDFA-1201-3607-B352BCC32DA5}"/>
              </a:ext>
            </a:extLst>
          </p:cNvPr>
          <p:cNvSpPr txBox="1"/>
          <p:nvPr/>
        </p:nvSpPr>
        <p:spPr>
          <a:xfrm rot="16200000" flipH="1">
            <a:off x="1838703" y="3981121"/>
            <a:ext cx="513763" cy="707886"/>
          </a:xfrm>
          <a:prstGeom prst="rect">
            <a:avLst/>
          </a:prstGeom>
          <a:noFill/>
        </p:spPr>
        <p:txBody>
          <a:bodyPr wrap="square" rtlCol="0">
            <a:spAutoFit/>
          </a:bodyPr>
          <a:lstStyle/>
          <a:p>
            <a:r>
              <a:rPr lang="de-DE" sz="4000" dirty="0">
                <a:solidFill>
                  <a:schemeClr val="bg1">
                    <a:lumMod val="50000"/>
                  </a:schemeClr>
                </a:solidFill>
              </a:rPr>
              <a:t>…</a:t>
            </a:r>
            <a:endParaRPr lang="en-US" sz="4000" dirty="0">
              <a:solidFill>
                <a:schemeClr val="bg1">
                  <a:lumMod val="50000"/>
                </a:schemeClr>
              </a:solidFill>
            </a:endParaRPr>
          </a:p>
        </p:txBody>
      </p:sp>
      <p:cxnSp>
        <p:nvCxnSpPr>
          <p:cNvPr id="2" name="Straight Arrow Connector 1">
            <a:extLst>
              <a:ext uri="{FF2B5EF4-FFF2-40B4-BE49-F238E27FC236}">
                <a16:creationId xmlns:a16="http://schemas.microsoft.com/office/drawing/2014/main" id="{787AF682-1521-0F1A-B63E-E1B5289F526A}"/>
              </a:ext>
            </a:extLst>
          </p:cNvPr>
          <p:cNvCxnSpPr>
            <a:cxnSpLocks/>
            <a:stCxn id="12" idx="0"/>
            <a:endCxn id="66" idx="2"/>
          </p:cNvCxnSpPr>
          <p:nvPr/>
        </p:nvCxnSpPr>
        <p:spPr>
          <a:xfrm flipV="1">
            <a:off x="2222967" y="5002467"/>
            <a:ext cx="3312" cy="22841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5134F474-60AE-AA22-F191-C1C45576793F}"/>
              </a:ext>
            </a:extLst>
          </p:cNvPr>
          <p:cNvSpPr txBox="1"/>
          <p:nvPr/>
        </p:nvSpPr>
        <p:spPr>
          <a:xfrm>
            <a:off x="6420996" y="4161109"/>
            <a:ext cx="4219575" cy="492443"/>
          </a:xfrm>
          <a:prstGeom prst="rect">
            <a:avLst/>
          </a:prstGeom>
          <a:noFill/>
        </p:spPr>
        <p:txBody>
          <a:bodyPr wrap="square">
            <a:spAutoFit/>
          </a:bodyPr>
          <a:lstStyle/>
          <a:p>
            <a:r>
              <a:rPr lang="de-DE" dirty="0" err="1"/>
              <a:t>Categories</a:t>
            </a:r>
            <a:r>
              <a:rPr lang="de-DE" dirty="0"/>
              <a:t> </a:t>
            </a:r>
            <a:r>
              <a:rPr lang="de-DE" dirty="0" err="1"/>
              <a:t>of</a:t>
            </a:r>
            <a:r>
              <a:rPr lang="de-DE" dirty="0"/>
              <a:t> </a:t>
            </a:r>
            <a:r>
              <a:rPr lang="de-DE" dirty="0" err="1"/>
              <a:t>current</a:t>
            </a:r>
            <a:r>
              <a:rPr lang="de-DE" dirty="0"/>
              <a:t> </a:t>
            </a:r>
            <a:r>
              <a:rPr lang="de-DE" dirty="0" err="1"/>
              <a:t>fine</a:t>
            </a:r>
            <a:r>
              <a:rPr lang="de-DE" dirty="0"/>
              <a:t>-tuning </a:t>
            </a:r>
            <a:r>
              <a:rPr lang="de-DE" dirty="0" err="1"/>
              <a:t>methods</a:t>
            </a:r>
            <a:endParaRPr lang="en-US" dirty="0">
              <a:hlinkClick r:id="rId5"/>
            </a:endParaRPr>
          </a:p>
          <a:p>
            <a:r>
              <a:rPr lang="en-US" sz="800" dirty="0">
                <a:hlinkClick r:id="rId5"/>
              </a:rPr>
              <a:t>https://arxiv.org/pdf/2303.15647.pdf</a:t>
            </a:r>
            <a:endParaRPr lang="en-US" sz="800" dirty="0"/>
          </a:p>
        </p:txBody>
      </p:sp>
      <p:grpSp>
        <p:nvGrpSpPr>
          <p:cNvPr id="131" name="Group 130">
            <a:extLst>
              <a:ext uri="{FF2B5EF4-FFF2-40B4-BE49-F238E27FC236}">
                <a16:creationId xmlns:a16="http://schemas.microsoft.com/office/drawing/2014/main" id="{A6F120E8-6F4D-5922-88AC-E9D16ADCCF52}"/>
              </a:ext>
            </a:extLst>
          </p:cNvPr>
          <p:cNvGrpSpPr/>
          <p:nvPr/>
        </p:nvGrpSpPr>
        <p:grpSpPr>
          <a:xfrm>
            <a:off x="5053817" y="597761"/>
            <a:ext cx="7062420" cy="3470653"/>
            <a:chOff x="3339077" y="850176"/>
            <a:chExt cx="8040449" cy="3951284"/>
          </a:xfrm>
        </p:grpSpPr>
        <p:sp>
          <p:nvSpPr>
            <p:cNvPr id="132" name="Oval 131">
              <a:extLst>
                <a:ext uri="{FF2B5EF4-FFF2-40B4-BE49-F238E27FC236}">
                  <a16:creationId xmlns:a16="http://schemas.microsoft.com/office/drawing/2014/main" id="{A0C81EAC-67D5-A283-33E5-B3A3A76F0E17}"/>
                </a:ext>
              </a:extLst>
            </p:cNvPr>
            <p:cNvSpPr/>
            <p:nvPr/>
          </p:nvSpPr>
          <p:spPr>
            <a:xfrm>
              <a:off x="4645914" y="912115"/>
              <a:ext cx="3697986" cy="3697985"/>
            </a:xfrm>
            <a:prstGeom prst="ellipse">
              <a:avLst/>
            </a:prstGeom>
            <a:solidFill>
              <a:srgbClr val="7A6FAC">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91506DC-7F5F-3C78-297F-B95DF413518B}"/>
                </a:ext>
              </a:extLst>
            </p:cNvPr>
            <p:cNvSpPr/>
            <p:nvPr/>
          </p:nvSpPr>
          <p:spPr>
            <a:xfrm>
              <a:off x="5868657" y="1394488"/>
              <a:ext cx="2475243" cy="2475243"/>
            </a:xfrm>
            <a:prstGeom prst="ellipse">
              <a:avLst/>
            </a:prstGeom>
            <a:solidFill>
              <a:srgbClr val="00549F">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B9B17710-5E4F-F9FF-DC81-0E8A37A42E72}"/>
                </a:ext>
              </a:extLst>
            </p:cNvPr>
            <p:cNvSpPr/>
            <p:nvPr/>
          </p:nvSpPr>
          <p:spPr>
            <a:xfrm>
              <a:off x="5193910" y="2487312"/>
              <a:ext cx="2091899" cy="2091899"/>
            </a:xfrm>
            <a:prstGeom prst="ellipse">
              <a:avLst/>
            </a:prstGeom>
            <a:solidFill>
              <a:srgbClr val="57AB27">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0CABB35E-1167-FFF0-C8CA-E568618A94DA}"/>
                </a:ext>
              </a:extLst>
            </p:cNvPr>
            <p:cNvSpPr/>
            <p:nvPr/>
          </p:nvSpPr>
          <p:spPr>
            <a:xfrm>
              <a:off x="6621694" y="2487312"/>
              <a:ext cx="2314148" cy="2314148"/>
            </a:xfrm>
            <a:prstGeom prst="ellipse">
              <a:avLst/>
            </a:prstGeom>
            <a:solidFill>
              <a:srgbClr val="A11035">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7199CD18-556B-62FE-35C4-CCD96AAFB3D8}"/>
                </a:ext>
              </a:extLst>
            </p:cNvPr>
            <p:cNvSpPr/>
            <p:nvPr/>
          </p:nvSpPr>
          <p:spPr>
            <a:xfrm>
              <a:off x="7719937" y="1141788"/>
              <a:ext cx="2314148" cy="2314148"/>
            </a:xfrm>
            <a:prstGeom prst="ellipse">
              <a:avLst/>
            </a:prstGeom>
            <a:solidFill>
              <a:srgbClr val="F6A800">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B4DC9701-4B1F-D532-F319-DB0375370DA5}"/>
                </a:ext>
              </a:extLst>
            </p:cNvPr>
            <p:cNvSpPr txBox="1"/>
            <p:nvPr/>
          </p:nvSpPr>
          <p:spPr>
            <a:xfrm>
              <a:off x="4867837" y="1676646"/>
              <a:ext cx="922047" cy="276998"/>
            </a:xfrm>
            <a:prstGeom prst="rect">
              <a:avLst/>
            </a:prstGeom>
            <a:noFill/>
          </p:spPr>
          <p:txBody>
            <a:bodyPr wrap="none" rtlCol="0">
              <a:spAutoFit/>
            </a:bodyPr>
            <a:lstStyle/>
            <a:p>
              <a:r>
                <a:rPr lang="de-DE" sz="1200" dirty="0" err="1"/>
                <a:t>Ladder</a:t>
              </a:r>
              <a:r>
                <a:rPr lang="de-DE" sz="1200" dirty="0"/>
                <a:t>-Side</a:t>
              </a:r>
              <a:endParaRPr lang="en-US" sz="1200" dirty="0"/>
            </a:p>
          </p:txBody>
        </p:sp>
        <p:sp>
          <p:nvSpPr>
            <p:cNvPr id="138" name="TextBox 137">
              <a:extLst>
                <a:ext uri="{FF2B5EF4-FFF2-40B4-BE49-F238E27FC236}">
                  <a16:creationId xmlns:a16="http://schemas.microsoft.com/office/drawing/2014/main" id="{3A503F4F-DE84-348C-2EDC-A6E58CC0C9C3}"/>
                </a:ext>
              </a:extLst>
            </p:cNvPr>
            <p:cNvSpPr txBox="1"/>
            <p:nvPr/>
          </p:nvSpPr>
          <p:spPr>
            <a:xfrm>
              <a:off x="5767041" y="949412"/>
              <a:ext cx="1102033" cy="276998"/>
            </a:xfrm>
            <a:prstGeom prst="rect">
              <a:avLst/>
            </a:prstGeom>
            <a:noFill/>
          </p:spPr>
          <p:txBody>
            <a:bodyPr wrap="none" rtlCol="0">
              <a:spAutoFit/>
            </a:bodyPr>
            <a:lstStyle/>
            <a:p>
              <a:r>
                <a:rPr lang="de-DE" sz="1200" dirty="0" err="1"/>
                <a:t>AttentioFusion</a:t>
              </a:r>
              <a:endParaRPr lang="en-US" sz="1200" dirty="0"/>
            </a:p>
          </p:txBody>
        </p:sp>
        <p:sp>
          <p:nvSpPr>
            <p:cNvPr id="139" name="TextBox 138">
              <a:extLst>
                <a:ext uri="{FF2B5EF4-FFF2-40B4-BE49-F238E27FC236}">
                  <a16:creationId xmlns:a16="http://schemas.microsoft.com/office/drawing/2014/main" id="{AEE7A2CD-D553-011D-3C58-3EE54C652CDB}"/>
                </a:ext>
              </a:extLst>
            </p:cNvPr>
            <p:cNvSpPr txBox="1"/>
            <p:nvPr/>
          </p:nvSpPr>
          <p:spPr>
            <a:xfrm>
              <a:off x="6006948" y="1934319"/>
              <a:ext cx="745526" cy="276998"/>
            </a:xfrm>
            <a:prstGeom prst="rect">
              <a:avLst/>
            </a:prstGeom>
            <a:noFill/>
          </p:spPr>
          <p:txBody>
            <a:bodyPr wrap="none" rtlCol="0">
              <a:spAutoFit/>
            </a:bodyPr>
            <a:lstStyle/>
            <a:p>
              <a:r>
                <a:rPr lang="de-DE" sz="1200" dirty="0"/>
                <a:t>Adapters</a:t>
              </a:r>
              <a:endParaRPr lang="en-US" sz="1200" dirty="0"/>
            </a:p>
          </p:txBody>
        </p:sp>
        <p:sp>
          <p:nvSpPr>
            <p:cNvPr id="140" name="TextBox 139">
              <a:extLst>
                <a:ext uri="{FF2B5EF4-FFF2-40B4-BE49-F238E27FC236}">
                  <a16:creationId xmlns:a16="http://schemas.microsoft.com/office/drawing/2014/main" id="{C78BCBAF-14AE-0730-DDA5-B96306F39386}"/>
                </a:ext>
              </a:extLst>
            </p:cNvPr>
            <p:cNvSpPr txBox="1"/>
            <p:nvPr/>
          </p:nvSpPr>
          <p:spPr>
            <a:xfrm>
              <a:off x="6658672" y="1483941"/>
              <a:ext cx="745526" cy="461665"/>
            </a:xfrm>
            <a:prstGeom prst="rect">
              <a:avLst/>
            </a:prstGeom>
            <a:noFill/>
          </p:spPr>
          <p:txBody>
            <a:bodyPr wrap="none" rtlCol="0">
              <a:spAutoFit/>
            </a:bodyPr>
            <a:lstStyle/>
            <a:p>
              <a:r>
                <a:rPr lang="de-DE" sz="1200" dirty="0"/>
                <a:t>Parallel</a:t>
              </a:r>
            </a:p>
            <a:p>
              <a:r>
                <a:rPr lang="de-DE" sz="1200" dirty="0"/>
                <a:t>Adapters</a:t>
              </a:r>
              <a:endParaRPr lang="en-US" sz="1200" dirty="0"/>
            </a:p>
          </p:txBody>
        </p:sp>
        <p:sp>
          <p:nvSpPr>
            <p:cNvPr id="141" name="TextBox 140">
              <a:extLst>
                <a:ext uri="{FF2B5EF4-FFF2-40B4-BE49-F238E27FC236}">
                  <a16:creationId xmlns:a16="http://schemas.microsoft.com/office/drawing/2014/main" id="{C9776BCA-DBAD-18E1-03B0-B2E503EF04EE}"/>
                </a:ext>
              </a:extLst>
            </p:cNvPr>
            <p:cNvSpPr txBox="1"/>
            <p:nvPr/>
          </p:nvSpPr>
          <p:spPr>
            <a:xfrm>
              <a:off x="6528213" y="2198752"/>
              <a:ext cx="662361" cy="276998"/>
            </a:xfrm>
            <a:prstGeom prst="rect">
              <a:avLst/>
            </a:prstGeom>
            <a:noFill/>
          </p:spPr>
          <p:txBody>
            <a:bodyPr wrap="none" rtlCol="0">
              <a:spAutoFit/>
            </a:bodyPr>
            <a:lstStyle/>
            <a:p>
              <a:r>
                <a:rPr lang="de-DE" sz="1200" dirty="0" err="1"/>
                <a:t>AdaMix</a:t>
              </a:r>
              <a:endParaRPr lang="en-US" sz="1200" dirty="0"/>
            </a:p>
          </p:txBody>
        </p:sp>
        <p:sp>
          <p:nvSpPr>
            <p:cNvPr id="142" name="TextBox 141">
              <a:extLst>
                <a:ext uri="{FF2B5EF4-FFF2-40B4-BE49-F238E27FC236}">
                  <a16:creationId xmlns:a16="http://schemas.microsoft.com/office/drawing/2014/main" id="{44290363-592A-E6D4-3BF3-A4A7C755FCB4}"/>
                </a:ext>
              </a:extLst>
            </p:cNvPr>
            <p:cNvSpPr txBox="1"/>
            <p:nvPr/>
          </p:nvSpPr>
          <p:spPr>
            <a:xfrm>
              <a:off x="4688787" y="2548490"/>
              <a:ext cx="689560" cy="383952"/>
            </a:xfrm>
            <a:prstGeom prst="rect">
              <a:avLst/>
            </a:prstGeom>
            <a:noFill/>
          </p:spPr>
          <p:txBody>
            <a:bodyPr wrap="square" rtlCol="0">
              <a:spAutoFit/>
            </a:bodyPr>
            <a:lstStyle/>
            <a:p>
              <a:r>
                <a:rPr lang="de-DE" sz="1200" dirty="0" err="1"/>
                <a:t>LeTS</a:t>
              </a:r>
              <a:endParaRPr lang="en-US" sz="1200" dirty="0"/>
            </a:p>
          </p:txBody>
        </p:sp>
        <p:sp>
          <p:nvSpPr>
            <p:cNvPr id="143" name="TextBox 142">
              <a:extLst>
                <a:ext uri="{FF2B5EF4-FFF2-40B4-BE49-F238E27FC236}">
                  <a16:creationId xmlns:a16="http://schemas.microsoft.com/office/drawing/2014/main" id="{9B4F4A51-2655-08E3-9194-16CDB9D29042}"/>
                </a:ext>
              </a:extLst>
            </p:cNvPr>
            <p:cNvSpPr txBox="1"/>
            <p:nvPr/>
          </p:nvSpPr>
          <p:spPr>
            <a:xfrm>
              <a:off x="5468243" y="2810086"/>
              <a:ext cx="377924" cy="276999"/>
            </a:xfrm>
            <a:prstGeom prst="rect">
              <a:avLst/>
            </a:prstGeom>
            <a:noFill/>
          </p:spPr>
          <p:txBody>
            <a:bodyPr wrap="none" rtlCol="0">
              <a:spAutoFit/>
            </a:bodyPr>
            <a:lstStyle/>
            <a:p>
              <a:r>
                <a:rPr lang="de-DE" sz="1200" dirty="0"/>
                <a:t>IPT</a:t>
              </a:r>
              <a:endParaRPr lang="en-US" sz="1200" dirty="0"/>
            </a:p>
          </p:txBody>
        </p:sp>
        <p:sp>
          <p:nvSpPr>
            <p:cNvPr id="144" name="TextBox 143">
              <a:extLst>
                <a:ext uri="{FF2B5EF4-FFF2-40B4-BE49-F238E27FC236}">
                  <a16:creationId xmlns:a16="http://schemas.microsoft.com/office/drawing/2014/main" id="{4A491F1F-4D38-58C2-6749-EFA5EE6C9A90}"/>
                </a:ext>
              </a:extLst>
            </p:cNvPr>
            <p:cNvSpPr txBox="1"/>
            <p:nvPr/>
          </p:nvSpPr>
          <p:spPr>
            <a:xfrm>
              <a:off x="5175395" y="3583544"/>
              <a:ext cx="1000467" cy="276999"/>
            </a:xfrm>
            <a:prstGeom prst="rect">
              <a:avLst/>
            </a:prstGeom>
            <a:noFill/>
          </p:spPr>
          <p:txBody>
            <a:bodyPr wrap="none" rtlCol="0">
              <a:spAutoFit/>
            </a:bodyPr>
            <a:lstStyle/>
            <a:p>
              <a:r>
                <a:rPr lang="de-DE" sz="1200" dirty="0" err="1"/>
                <a:t>Prefix</a:t>
              </a:r>
              <a:r>
                <a:rPr lang="de-DE" sz="1200" dirty="0"/>
                <a:t>-Tuning</a:t>
              </a:r>
              <a:endParaRPr lang="en-US" sz="1200" dirty="0"/>
            </a:p>
          </p:txBody>
        </p:sp>
        <p:sp>
          <p:nvSpPr>
            <p:cNvPr id="145" name="TextBox 144">
              <a:extLst>
                <a:ext uri="{FF2B5EF4-FFF2-40B4-BE49-F238E27FC236}">
                  <a16:creationId xmlns:a16="http://schemas.microsoft.com/office/drawing/2014/main" id="{BC607E0D-9626-E9C1-B972-AF80B6E273DF}"/>
                </a:ext>
              </a:extLst>
            </p:cNvPr>
            <p:cNvSpPr txBox="1"/>
            <p:nvPr/>
          </p:nvSpPr>
          <p:spPr>
            <a:xfrm>
              <a:off x="5290205" y="3131362"/>
              <a:ext cx="567207" cy="276999"/>
            </a:xfrm>
            <a:prstGeom prst="rect">
              <a:avLst/>
            </a:prstGeom>
            <a:noFill/>
          </p:spPr>
          <p:txBody>
            <a:bodyPr wrap="none" rtlCol="0">
              <a:spAutoFit/>
            </a:bodyPr>
            <a:lstStyle/>
            <a:p>
              <a:r>
                <a:rPr lang="de-DE" sz="1200" dirty="0"/>
                <a:t>WARP</a:t>
              </a:r>
              <a:endParaRPr lang="en-US" sz="1200" dirty="0"/>
            </a:p>
          </p:txBody>
        </p:sp>
        <p:sp>
          <p:nvSpPr>
            <p:cNvPr id="146" name="TextBox 145">
              <a:extLst>
                <a:ext uri="{FF2B5EF4-FFF2-40B4-BE49-F238E27FC236}">
                  <a16:creationId xmlns:a16="http://schemas.microsoft.com/office/drawing/2014/main" id="{A7D1B62D-72F0-4D6A-1FC4-46ECBF4A41C9}"/>
                </a:ext>
              </a:extLst>
            </p:cNvPr>
            <p:cNvSpPr txBox="1"/>
            <p:nvPr/>
          </p:nvSpPr>
          <p:spPr>
            <a:xfrm>
              <a:off x="5398131" y="3927639"/>
              <a:ext cx="1096775" cy="276998"/>
            </a:xfrm>
            <a:prstGeom prst="rect">
              <a:avLst/>
            </a:prstGeom>
            <a:noFill/>
          </p:spPr>
          <p:txBody>
            <a:bodyPr wrap="none" rtlCol="0">
              <a:spAutoFit/>
            </a:bodyPr>
            <a:lstStyle/>
            <a:p>
              <a:r>
                <a:rPr lang="de-DE" sz="1200" dirty="0"/>
                <a:t>Prompt-tuning</a:t>
              </a:r>
              <a:endParaRPr lang="en-US" sz="1200" dirty="0"/>
            </a:p>
          </p:txBody>
        </p:sp>
        <p:sp>
          <p:nvSpPr>
            <p:cNvPr id="147" name="TextBox 146">
              <a:extLst>
                <a:ext uri="{FF2B5EF4-FFF2-40B4-BE49-F238E27FC236}">
                  <a16:creationId xmlns:a16="http://schemas.microsoft.com/office/drawing/2014/main" id="{5D31FB00-96D5-26AF-1503-4C8E187C70B4}"/>
                </a:ext>
              </a:extLst>
            </p:cNvPr>
            <p:cNvSpPr txBox="1"/>
            <p:nvPr/>
          </p:nvSpPr>
          <p:spPr>
            <a:xfrm>
              <a:off x="5931289" y="2646771"/>
              <a:ext cx="745526" cy="461665"/>
            </a:xfrm>
            <a:prstGeom prst="rect">
              <a:avLst/>
            </a:prstGeom>
            <a:noFill/>
          </p:spPr>
          <p:txBody>
            <a:bodyPr wrap="none" rtlCol="0">
              <a:spAutoFit/>
            </a:bodyPr>
            <a:lstStyle/>
            <a:p>
              <a:r>
                <a:rPr lang="de-DE" sz="1200" dirty="0"/>
                <a:t>MAM</a:t>
              </a:r>
            </a:p>
            <a:p>
              <a:r>
                <a:rPr lang="de-DE" sz="1200" dirty="0"/>
                <a:t>Adapters</a:t>
              </a:r>
              <a:endParaRPr lang="en-US" sz="1200" dirty="0"/>
            </a:p>
          </p:txBody>
        </p:sp>
        <p:sp>
          <p:nvSpPr>
            <p:cNvPr id="148" name="TextBox 147">
              <a:extLst>
                <a:ext uri="{FF2B5EF4-FFF2-40B4-BE49-F238E27FC236}">
                  <a16:creationId xmlns:a16="http://schemas.microsoft.com/office/drawing/2014/main" id="{567CB16B-0D89-3BBF-292B-FC6A1D94BB90}"/>
                </a:ext>
              </a:extLst>
            </p:cNvPr>
            <p:cNvSpPr txBox="1"/>
            <p:nvPr/>
          </p:nvSpPr>
          <p:spPr>
            <a:xfrm>
              <a:off x="6499747" y="3428634"/>
              <a:ext cx="683137" cy="276998"/>
            </a:xfrm>
            <a:prstGeom prst="rect">
              <a:avLst/>
            </a:prstGeom>
            <a:noFill/>
          </p:spPr>
          <p:txBody>
            <a:bodyPr wrap="none" rtlCol="0">
              <a:spAutoFit/>
            </a:bodyPr>
            <a:lstStyle/>
            <a:p>
              <a:r>
                <a:rPr lang="de-DE" sz="1200" dirty="0" err="1"/>
                <a:t>UniPELT</a:t>
              </a:r>
              <a:endParaRPr lang="en-US" sz="1200" dirty="0"/>
            </a:p>
          </p:txBody>
        </p:sp>
        <p:sp>
          <p:nvSpPr>
            <p:cNvPr id="149" name="TextBox 148">
              <a:extLst>
                <a:ext uri="{FF2B5EF4-FFF2-40B4-BE49-F238E27FC236}">
                  <a16:creationId xmlns:a16="http://schemas.microsoft.com/office/drawing/2014/main" id="{C5E4744B-82CD-4F0F-5C6D-962EEF8125CA}"/>
                </a:ext>
              </a:extLst>
            </p:cNvPr>
            <p:cNvSpPr txBox="1"/>
            <p:nvPr/>
          </p:nvSpPr>
          <p:spPr>
            <a:xfrm>
              <a:off x="7126784" y="3147657"/>
              <a:ext cx="870687" cy="276998"/>
            </a:xfrm>
            <a:prstGeom prst="rect">
              <a:avLst/>
            </a:prstGeom>
            <a:noFill/>
          </p:spPr>
          <p:txBody>
            <a:bodyPr wrap="none" rtlCol="0">
              <a:spAutoFit/>
            </a:bodyPr>
            <a:lstStyle/>
            <a:p>
              <a:r>
                <a:rPr lang="de-DE" sz="1200" dirty="0" err="1"/>
                <a:t>Compacter</a:t>
              </a:r>
              <a:endParaRPr lang="en-US" sz="1200" dirty="0"/>
            </a:p>
          </p:txBody>
        </p:sp>
        <p:sp>
          <p:nvSpPr>
            <p:cNvPr id="150" name="TextBox 149">
              <a:extLst>
                <a:ext uri="{FF2B5EF4-FFF2-40B4-BE49-F238E27FC236}">
                  <a16:creationId xmlns:a16="http://schemas.microsoft.com/office/drawing/2014/main" id="{FEB09629-9D9D-4768-BB18-3E4DAD94EF5F}"/>
                </a:ext>
              </a:extLst>
            </p:cNvPr>
            <p:cNvSpPr txBox="1"/>
            <p:nvPr/>
          </p:nvSpPr>
          <p:spPr>
            <a:xfrm>
              <a:off x="6981413" y="2774979"/>
              <a:ext cx="1030282" cy="276998"/>
            </a:xfrm>
            <a:prstGeom prst="rect">
              <a:avLst/>
            </a:prstGeom>
            <a:noFill/>
          </p:spPr>
          <p:txBody>
            <a:bodyPr wrap="none" rtlCol="0">
              <a:spAutoFit/>
            </a:bodyPr>
            <a:lstStyle/>
            <a:p>
              <a:r>
                <a:rPr lang="de-DE" sz="1200" dirty="0"/>
                <a:t>PHM Adapter</a:t>
              </a:r>
              <a:endParaRPr lang="en-US" sz="1200" dirty="0"/>
            </a:p>
          </p:txBody>
        </p:sp>
        <p:sp>
          <p:nvSpPr>
            <p:cNvPr id="151" name="TextBox 150">
              <a:extLst>
                <a:ext uri="{FF2B5EF4-FFF2-40B4-BE49-F238E27FC236}">
                  <a16:creationId xmlns:a16="http://schemas.microsoft.com/office/drawing/2014/main" id="{E22B65D1-4BB8-7BDD-610B-920E00FDED0E}"/>
                </a:ext>
              </a:extLst>
            </p:cNvPr>
            <p:cNvSpPr txBox="1"/>
            <p:nvPr/>
          </p:nvSpPr>
          <p:spPr>
            <a:xfrm>
              <a:off x="7205918" y="4344260"/>
              <a:ext cx="1022075" cy="276998"/>
            </a:xfrm>
            <a:prstGeom prst="rect">
              <a:avLst/>
            </a:prstGeom>
            <a:noFill/>
          </p:spPr>
          <p:txBody>
            <a:bodyPr wrap="none" rtlCol="0">
              <a:spAutoFit/>
            </a:bodyPr>
            <a:lstStyle/>
            <a:p>
              <a:r>
                <a:rPr lang="de-DE" sz="1200" dirty="0" err="1"/>
                <a:t>Intrinsic</a:t>
              </a:r>
              <a:r>
                <a:rPr lang="de-DE" sz="1200" dirty="0"/>
                <a:t>-SAID</a:t>
              </a:r>
              <a:endParaRPr lang="en-US" sz="1200" dirty="0"/>
            </a:p>
          </p:txBody>
        </p:sp>
        <p:sp>
          <p:nvSpPr>
            <p:cNvPr id="152" name="TextBox 151">
              <a:extLst>
                <a:ext uri="{FF2B5EF4-FFF2-40B4-BE49-F238E27FC236}">
                  <a16:creationId xmlns:a16="http://schemas.microsoft.com/office/drawing/2014/main" id="{8845B4E9-2E76-0981-B161-DDAB305F871B}"/>
                </a:ext>
              </a:extLst>
            </p:cNvPr>
            <p:cNvSpPr txBox="1"/>
            <p:nvPr/>
          </p:nvSpPr>
          <p:spPr>
            <a:xfrm>
              <a:off x="7801177" y="3989998"/>
              <a:ext cx="564451" cy="276998"/>
            </a:xfrm>
            <a:prstGeom prst="rect">
              <a:avLst/>
            </a:prstGeom>
            <a:noFill/>
          </p:spPr>
          <p:txBody>
            <a:bodyPr wrap="none" rtlCol="0">
              <a:spAutoFit/>
            </a:bodyPr>
            <a:lstStyle/>
            <a:p>
              <a:r>
                <a:rPr lang="de-DE" sz="1200" dirty="0" err="1"/>
                <a:t>KronA</a:t>
              </a:r>
              <a:endParaRPr lang="en-US" sz="1200" dirty="0"/>
            </a:p>
          </p:txBody>
        </p:sp>
        <p:sp>
          <p:nvSpPr>
            <p:cNvPr id="153" name="TextBox 152">
              <a:extLst>
                <a:ext uri="{FF2B5EF4-FFF2-40B4-BE49-F238E27FC236}">
                  <a16:creationId xmlns:a16="http://schemas.microsoft.com/office/drawing/2014/main" id="{1A297188-AD48-2298-9AAE-130949B34180}"/>
                </a:ext>
              </a:extLst>
            </p:cNvPr>
            <p:cNvSpPr txBox="1"/>
            <p:nvPr/>
          </p:nvSpPr>
          <p:spPr>
            <a:xfrm>
              <a:off x="8138704" y="3590416"/>
              <a:ext cx="487633" cy="276998"/>
            </a:xfrm>
            <a:prstGeom prst="rect">
              <a:avLst/>
            </a:prstGeom>
            <a:noFill/>
          </p:spPr>
          <p:txBody>
            <a:bodyPr wrap="none" rtlCol="0">
              <a:spAutoFit/>
            </a:bodyPr>
            <a:lstStyle/>
            <a:p>
              <a:r>
                <a:rPr lang="de-DE" sz="1200" dirty="0" err="1"/>
                <a:t>LoRa</a:t>
              </a:r>
              <a:endParaRPr lang="en-US" sz="1200" dirty="0"/>
            </a:p>
          </p:txBody>
        </p:sp>
        <p:sp>
          <p:nvSpPr>
            <p:cNvPr id="154" name="TextBox 153">
              <a:extLst>
                <a:ext uri="{FF2B5EF4-FFF2-40B4-BE49-F238E27FC236}">
                  <a16:creationId xmlns:a16="http://schemas.microsoft.com/office/drawing/2014/main" id="{711100A8-A169-0E96-91A6-92E0E536EED2}"/>
                </a:ext>
              </a:extLst>
            </p:cNvPr>
            <p:cNvSpPr txBox="1"/>
            <p:nvPr/>
          </p:nvSpPr>
          <p:spPr>
            <a:xfrm>
              <a:off x="7658614" y="1918821"/>
              <a:ext cx="687239" cy="461665"/>
            </a:xfrm>
            <a:prstGeom prst="rect">
              <a:avLst/>
            </a:prstGeom>
            <a:noFill/>
          </p:spPr>
          <p:txBody>
            <a:bodyPr wrap="none" rtlCol="0">
              <a:spAutoFit/>
            </a:bodyPr>
            <a:lstStyle/>
            <a:p>
              <a:r>
                <a:rPr lang="de-DE" sz="1200" dirty="0" err="1"/>
                <a:t>Sparse</a:t>
              </a:r>
              <a:endParaRPr lang="de-DE" sz="1200" dirty="0"/>
            </a:p>
            <a:p>
              <a:r>
                <a:rPr lang="de-DE" sz="1200" dirty="0"/>
                <a:t>Adapter</a:t>
              </a:r>
              <a:endParaRPr lang="en-US" sz="1200" dirty="0"/>
            </a:p>
          </p:txBody>
        </p:sp>
        <p:sp>
          <p:nvSpPr>
            <p:cNvPr id="155" name="TextBox 154">
              <a:extLst>
                <a:ext uri="{FF2B5EF4-FFF2-40B4-BE49-F238E27FC236}">
                  <a16:creationId xmlns:a16="http://schemas.microsoft.com/office/drawing/2014/main" id="{645FE2CC-2ABC-25A9-CC18-5113EFEC44D1}"/>
                </a:ext>
              </a:extLst>
            </p:cNvPr>
            <p:cNvSpPr txBox="1"/>
            <p:nvPr/>
          </p:nvSpPr>
          <p:spPr>
            <a:xfrm>
              <a:off x="7954809" y="2593084"/>
              <a:ext cx="333746" cy="276999"/>
            </a:xfrm>
            <a:prstGeom prst="rect">
              <a:avLst/>
            </a:prstGeom>
            <a:noFill/>
          </p:spPr>
          <p:txBody>
            <a:bodyPr wrap="none" rtlCol="0">
              <a:spAutoFit/>
            </a:bodyPr>
            <a:lstStyle/>
            <a:p>
              <a:r>
                <a:rPr lang="de-DE" sz="1200" dirty="0"/>
                <a:t>S4</a:t>
              </a:r>
              <a:endParaRPr lang="en-US" sz="1200" dirty="0"/>
            </a:p>
          </p:txBody>
        </p:sp>
        <p:sp>
          <p:nvSpPr>
            <p:cNvPr id="156" name="TextBox 155">
              <a:extLst>
                <a:ext uri="{FF2B5EF4-FFF2-40B4-BE49-F238E27FC236}">
                  <a16:creationId xmlns:a16="http://schemas.microsoft.com/office/drawing/2014/main" id="{953AEE2B-F051-1B8F-A46E-AE92BA2EB688}"/>
                </a:ext>
              </a:extLst>
            </p:cNvPr>
            <p:cNvSpPr txBox="1"/>
            <p:nvPr/>
          </p:nvSpPr>
          <p:spPr>
            <a:xfrm>
              <a:off x="8271634" y="2873304"/>
              <a:ext cx="597215" cy="461665"/>
            </a:xfrm>
            <a:prstGeom prst="rect">
              <a:avLst/>
            </a:prstGeom>
            <a:noFill/>
          </p:spPr>
          <p:txBody>
            <a:bodyPr wrap="none" rtlCol="0">
              <a:spAutoFit/>
            </a:bodyPr>
            <a:lstStyle/>
            <a:p>
              <a:r>
                <a:rPr lang="de-DE" sz="1200" dirty="0" err="1"/>
                <a:t>Sparse</a:t>
              </a:r>
              <a:endParaRPr lang="de-DE" sz="1200" dirty="0"/>
            </a:p>
            <a:p>
              <a:r>
                <a:rPr lang="de-DE" sz="1200" dirty="0" err="1"/>
                <a:t>LoRa</a:t>
              </a:r>
              <a:endParaRPr lang="en-US" sz="1200" dirty="0"/>
            </a:p>
          </p:txBody>
        </p:sp>
        <p:sp>
          <p:nvSpPr>
            <p:cNvPr id="157" name="TextBox 156">
              <a:extLst>
                <a:ext uri="{FF2B5EF4-FFF2-40B4-BE49-F238E27FC236}">
                  <a16:creationId xmlns:a16="http://schemas.microsoft.com/office/drawing/2014/main" id="{02D5C659-77EE-25BF-B231-1CDFB377F769}"/>
                </a:ext>
              </a:extLst>
            </p:cNvPr>
            <p:cNvSpPr txBox="1"/>
            <p:nvPr/>
          </p:nvSpPr>
          <p:spPr>
            <a:xfrm>
              <a:off x="9137857" y="2904351"/>
              <a:ext cx="419667" cy="276999"/>
            </a:xfrm>
            <a:prstGeom prst="rect">
              <a:avLst/>
            </a:prstGeom>
            <a:noFill/>
          </p:spPr>
          <p:txBody>
            <a:bodyPr wrap="none" rtlCol="0">
              <a:spAutoFit/>
            </a:bodyPr>
            <a:lstStyle/>
            <a:p>
              <a:r>
                <a:rPr lang="de-DE" sz="1200" dirty="0"/>
                <a:t>FAR</a:t>
              </a:r>
              <a:endParaRPr lang="en-US" sz="1200" dirty="0"/>
            </a:p>
          </p:txBody>
        </p:sp>
        <p:sp>
          <p:nvSpPr>
            <p:cNvPr id="158" name="TextBox 157">
              <a:extLst>
                <a:ext uri="{FF2B5EF4-FFF2-40B4-BE49-F238E27FC236}">
                  <a16:creationId xmlns:a16="http://schemas.microsoft.com/office/drawing/2014/main" id="{1ED2B894-B434-6D95-EFB9-1987646C4ACB}"/>
                </a:ext>
              </a:extLst>
            </p:cNvPr>
            <p:cNvSpPr txBox="1"/>
            <p:nvPr/>
          </p:nvSpPr>
          <p:spPr>
            <a:xfrm>
              <a:off x="8759607" y="2759348"/>
              <a:ext cx="907012" cy="383952"/>
            </a:xfrm>
            <a:prstGeom prst="rect">
              <a:avLst/>
            </a:prstGeom>
            <a:noFill/>
          </p:spPr>
          <p:txBody>
            <a:bodyPr wrap="square" rtlCol="0">
              <a:spAutoFit/>
            </a:bodyPr>
            <a:lstStyle/>
            <a:p>
              <a:r>
                <a:rPr lang="de-DE" sz="1200" dirty="0"/>
                <a:t>LT-SFT</a:t>
              </a:r>
              <a:endParaRPr lang="en-US" sz="1200" dirty="0"/>
            </a:p>
          </p:txBody>
        </p:sp>
        <p:sp>
          <p:nvSpPr>
            <p:cNvPr id="159" name="TextBox 158">
              <a:extLst>
                <a:ext uri="{FF2B5EF4-FFF2-40B4-BE49-F238E27FC236}">
                  <a16:creationId xmlns:a16="http://schemas.microsoft.com/office/drawing/2014/main" id="{532EA51D-B4A5-9DDF-92D4-D8AEA515BBD8}"/>
                </a:ext>
              </a:extLst>
            </p:cNvPr>
            <p:cNvSpPr txBox="1"/>
            <p:nvPr/>
          </p:nvSpPr>
          <p:spPr>
            <a:xfrm>
              <a:off x="8930227" y="2119988"/>
              <a:ext cx="814647" cy="276998"/>
            </a:xfrm>
            <a:prstGeom prst="rect">
              <a:avLst/>
            </a:prstGeom>
            <a:noFill/>
          </p:spPr>
          <p:txBody>
            <a:bodyPr wrap="none" rtlCol="0">
              <a:spAutoFit/>
            </a:bodyPr>
            <a:lstStyle/>
            <a:p>
              <a:r>
                <a:rPr lang="de-DE" sz="1200" dirty="0"/>
                <a:t>Fish-</a:t>
              </a:r>
              <a:r>
                <a:rPr lang="de-DE" sz="1200" dirty="0" err="1"/>
                <a:t>Mask</a:t>
              </a:r>
              <a:endParaRPr lang="en-US" sz="1200" dirty="0"/>
            </a:p>
          </p:txBody>
        </p:sp>
        <p:sp>
          <p:nvSpPr>
            <p:cNvPr id="160" name="TextBox 159">
              <a:extLst>
                <a:ext uri="{FF2B5EF4-FFF2-40B4-BE49-F238E27FC236}">
                  <a16:creationId xmlns:a16="http://schemas.microsoft.com/office/drawing/2014/main" id="{40FA2602-8AF4-44CA-B910-AD8D40FF9FA9}"/>
                </a:ext>
              </a:extLst>
            </p:cNvPr>
            <p:cNvSpPr txBox="1"/>
            <p:nvPr/>
          </p:nvSpPr>
          <p:spPr>
            <a:xfrm>
              <a:off x="8565772" y="2389911"/>
              <a:ext cx="933397" cy="276998"/>
            </a:xfrm>
            <a:prstGeom prst="rect">
              <a:avLst/>
            </a:prstGeom>
            <a:noFill/>
          </p:spPr>
          <p:txBody>
            <a:bodyPr wrap="none" rtlCol="0">
              <a:spAutoFit/>
            </a:bodyPr>
            <a:lstStyle/>
            <a:p>
              <a:r>
                <a:rPr lang="de-DE" sz="1200" dirty="0"/>
                <a:t>Diff-</a:t>
              </a:r>
              <a:r>
                <a:rPr lang="de-DE" sz="1200" dirty="0" err="1"/>
                <a:t>Pruning</a:t>
              </a:r>
              <a:endParaRPr lang="en-US" sz="1200" dirty="0"/>
            </a:p>
          </p:txBody>
        </p:sp>
        <p:sp>
          <p:nvSpPr>
            <p:cNvPr id="161" name="TextBox 160">
              <a:extLst>
                <a:ext uri="{FF2B5EF4-FFF2-40B4-BE49-F238E27FC236}">
                  <a16:creationId xmlns:a16="http://schemas.microsoft.com/office/drawing/2014/main" id="{EB4508C1-BDEA-DBD8-5538-76C57CBC9766}"/>
                </a:ext>
              </a:extLst>
            </p:cNvPr>
            <p:cNvSpPr txBox="1"/>
            <p:nvPr/>
          </p:nvSpPr>
          <p:spPr>
            <a:xfrm>
              <a:off x="8433797" y="1753082"/>
              <a:ext cx="1222322" cy="276999"/>
            </a:xfrm>
            <a:prstGeom prst="rect">
              <a:avLst/>
            </a:prstGeom>
            <a:noFill/>
          </p:spPr>
          <p:txBody>
            <a:bodyPr wrap="none" rtlCol="0">
              <a:spAutoFit/>
            </a:bodyPr>
            <a:lstStyle/>
            <a:p>
              <a:r>
                <a:rPr lang="de-DE" sz="1200" dirty="0"/>
                <a:t>Attention Tuning</a:t>
              </a:r>
              <a:endParaRPr lang="en-US" sz="1200" dirty="0"/>
            </a:p>
          </p:txBody>
        </p:sp>
        <p:sp>
          <p:nvSpPr>
            <p:cNvPr id="162" name="TextBox 161">
              <a:extLst>
                <a:ext uri="{FF2B5EF4-FFF2-40B4-BE49-F238E27FC236}">
                  <a16:creationId xmlns:a16="http://schemas.microsoft.com/office/drawing/2014/main" id="{3A912991-65E9-B81C-5F98-8FB2E6420C74}"/>
                </a:ext>
              </a:extLst>
            </p:cNvPr>
            <p:cNvSpPr txBox="1"/>
            <p:nvPr/>
          </p:nvSpPr>
          <p:spPr>
            <a:xfrm>
              <a:off x="8214155" y="1238094"/>
              <a:ext cx="511679" cy="276999"/>
            </a:xfrm>
            <a:prstGeom prst="rect">
              <a:avLst/>
            </a:prstGeom>
            <a:noFill/>
          </p:spPr>
          <p:txBody>
            <a:bodyPr wrap="none" rtlCol="0">
              <a:spAutoFit/>
            </a:bodyPr>
            <a:lstStyle/>
            <a:p>
              <a:r>
                <a:rPr lang="de-DE" sz="1200" dirty="0" err="1"/>
                <a:t>BitFit</a:t>
              </a:r>
              <a:endParaRPr lang="en-US" sz="1200" dirty="0"/>
            </a:p>
          </p:txBody>
        </p:sp>
        <p:sp>
          <p:nvSpPr>
            <p:cNvPr id="163" name="TextBox 162">
              <a:extLst>
                <a:ext uri="{FF2B5EF4-FFF2-40B4-BE49-F238E27FC236}">
                  <a16:creationId xmlns:a16="http://schemas.microsoft.com/office/drawing/2014/main" id="{FC527C30-862B-80D9-B8BA-76B03968789F}"/>
                </a:ext>
              </a:extLst>
            </p:cNvPr>
            <p:cNvSpPr txBox="1"/>
            <p:nvPr/>
          </p:nvSpPr>
          <p:spPr>
            <a:xfrm>
              <a:off x="8669379" y="1463546"/>
              <a:ext cx="797078" cy="276999"/>
            </a:xfrm>
            <a:prstGeom prst="rect">
              <a:avLst/>
            </a:prstGeom>
            <a:noFill/>
          </p:spPr>
          <p:txBody>
            <a:bodyPr wrap="none" rtlCol="0">
              <a:spAutoFit/>
            </a:bodyPr>
            <a:lstStyle/>
            <a:p>
              <a:r>
                <a:rPr lang="de-DE" sz="1200" dirty="0"/>
                <a:t>LN Tuning</a:t>
              </a:r>
              <a:endParaRPr lang="en-US" sz="1200" dirty="0"/>
            </a:p>
          </p:txBody>
        </p:sp>
        <p:sp>
          <p:nvSpPr>
            <p:cNvPr id="164" name="Oval 163">
              <a:extLst>
                <a:ext uri="{FF2B5EF4-FFF2-40B4-BE49-F238E27FC236}">
                  <a16:creationId xmlns:a16="http://schemas.microsoft.com/office/drawing/2014/main" id="{2F2E883E-7705-09B8-5DBE-5FD07FC80C6D}"/>
                </a:ext>
              </a:extLst>
            </p:cNvPr>
            <p:cNvSpPr/>
            <p:nvPr/>
          </p:nvSpPr>
          <p:spPr>
            <a:xfrm>
              <a:off x="8868849" y="1238094"/>
              <a:ext cx="122756" cy="122756"/>
            </a:xfrm>
            <a:prstGeom prst="ellipse">
              <a:avLst/>
            </a:prstGeom>
            <a:solidFill>
              <a:srgbClr val="F6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ECE2CDA5-C82F-37A6-4102-E74757E2DF2B}"/>
                </a:ext>
              </a:extLst>
            </p:cNvPr>
            <p:cNvCxnSpPr>
              <a:cxnSpLocks/>
              <a:stCxn id="164" idx="6"/>
            </p:cNvCxnSpPr>
            <p:nvPr/>
          </p:nvCxnSpPr>
          <p:spPr>
            <a:xfrm>
              <a:off x="8991605" y="1299473"/>
              <a:ext cx="2027307" cy="0"/>
            </a:xfrm>
            <a:prstGeom prst="line">
              <a:avLst/>
            </a:prstGeom>
            <a:ln w="28575">
              <a:solidFill>
                <a:srgbClr val="F6A800"/>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6809A31-9FC5-9CB5-BCAB-1F4CC5F17B1D}"/>
                </a:ext>
              </a:extLst>
            </p:cNvPr>
            <p:cNvSpPr txBox="1"/>
            <p:nvPr/>
          </p:nvSpPr>
          <p:spPr>
            <a:xfrm>
              <a:off x="9597714" y="850176"/>
              <a:ext cx="1003160" cy="369332"/>
            </a:xfrm>
            <a:prstGeom prst="rect">
              <a:avLst/>
            </a:prstGeom>
            <a:noFill/>
          </p:spPr>
          <p:txBody>
            <a:bodyPr wrap="none" rtlCol="0">
              <a:spAutoFit/>
            </a:bodyPr>
            <a:lstStyle/>
            <a:p>
              <a:r>
                <a:rPr lang="de-DE" dirty="0" err="1">
                  <a:solidFill>
                    <a:srgbClr val="F6A800"/>
                  </a:solidFill>
                </a:rPr>
                <a:t>selective</a:t>
              </a:r>
              <a:endParaRPr lang="en-US" dirty="0">
                <a:solidFill>
                  <a:srgbClr val="F6A800"/>
                </a:solidFill>
              </a:endParaRPr>
            </a:p>
          </p:txBody>
        </p:sp>
        <p:sp>
          <p:nvSpPr>
            <p:cNvPr id="167" name="Oval 166">
              <a:extLst>
                <a:ext uri="{FF2B5EF4-FFF2-40B4-BE49-F238E27FC236}">
                  <a16:creationId xmlns:a16="http://schemas.microsoft.com/office/drawing/2014/main" id="{61FD01C7-9E6D-0B82-8DC8-71337F935752}"/>
                </a:ext>
              </a:extLst>
            </p:cNvPr>
            <p:cNvSpPr/>
            <p:nvPr/>
          </p:nvSpPr>
          <p:spPr>
            <a:xfrm>
              <a:off x="8565772" y="4065549"/>
              <a:ext cx="122756" cy="122756"/>
            </a:xfrm>
            <a:prstGeom prst="ellipse">
              <a:avLst/>
            </a:prstGeom>
            <a:solidFill>
              <a:srgbClr val="A11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6A103382-D552-08CF-6801-A5C15FECBEA2}"/>
                </a:ext>
              </a:extLst>
            </p:cNvPr>
            <p:cNvCxnSpPr>
              <a:cxnSpLocks/>
              <a:stCxn id="167" idx="6"/>
            </p:cNvCxnSpPr>
            <p:nvPr/>
          </p:nvCxnSpPr>
          <p:spPr>
            <a:xfrm flipV="1">
              <a:off x="8688527" y="4126927"/>
              <a:ext cx="2690999" cy="1"/>
            </a:xfrm>
            <a:prstGeom prst="line">
              <a:avLst/>
            </a:prstGeom>
            <a:ln w="28575">
              <a:solidFill>
                <a:srgbClr val="A11035"/>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79452ABF-FC26-EB8D-0203-79BAA3DCD71F}"/>
                </a:ext>
              </a:extLst>
            </p:cNvPr>
            <p:cNvSpPr txBox="1"/>
            <p:nvPr/>
          </p:nvSpPr>
          <p:spPr>
            <a:xfrm>
              <a:off x="8907508" y="3675987"/>
              <a:ext cx="1926618" cy="369332"/>
            </a:xfrm>
            <a:prstGeom prst="rect">
              <a:avLst/>
            </a:prstGeom>
            <a:noFill/>
          </p:spPr>
          <p:txBody>
            <a:bodyPr wrap="none" rtlCol="0">
              <a:spAutoFit/>
            </a:bodyPr>
            <a:lstStyle/>
            <a:p>
              <a:r>
                <a:rPr lang="de-DE" dirty="0" err="1">
                  <a:solidFill>
                    <a:srgbClr val="A11035"/>
                  </a:solidFill>
                </a:rPr>
                <a:t>reparametrization</a:t>
              </a:r>
              <a:r>
                <a:rPr lang="de-DE" dirty="0">
                  <a:solidFill>
                    <a:srgbClr val="F6A800"/>
                  </a:solidFill>
                </a:rPr>
                <a:t> </a:t>
              </a:r>
              <a:endParaRPr lang="en-US" dirty="0">
                <a:solidFill>
                  <a:srgbClr val="F6A800"/>
                </a:solidFill>
              </a:endParaRPr>
            </a:p>
          </p:txBody>
        </p:sp>
        <p:sp>
          <p:nvSpPr>
            <p:cNvPr id="170" name="Oval 169">
              <a:extLst>
                <a:ext uri="{FF2B5EF4-FFF2-40B4-BE49-F238E27FC236}">
                  <a16:creationId xmlns:a16="http://schemas.microsoft.com/office/drawing/2014/main" id="{DE43D61D-F5C0-8ED1-8447-9451A69F1058}"/>
                </a:ext>
              </a:extLst>
            </p:cNvPr>
            <p:cNvSpPr/>
            <p:nvPr/>
          </p:nvSpPr>
          <p:spPr>
            <a:xfrm>
              <a:off x="5617654" y="1314002"/>
              <a:ext cx="122756" cy="122756"/>
            </a:xfrm>
            <a:prstGeom prst="ellipse">
              <a:avLst/>
            </a:prstGeom>
            <a:solidFill>
              <a:srgbClr val="7A6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a:extLst>
                <a:ext uri="{FF2B5EF4-FFF2-40B4-BE49-F238E27FC236}">
                  <a16:creationId xmlns:a16="http://schemas.microsoft.com/office/drawing/2014/main" id="{9A94878B-35CC-92C0-D6D7-98265A72F330}"/>
                </a:ext>
              </a:extLst>
            </p:cNvPr>
            <p:cNvCxnSpPr>
              <a:cxnSpLocks/>
              <a:stCxn id="170" idx="2"/>
            </p:cNvCxnSpPr>
            <p:nvPr/>
          </p:nvCxnSpPr>
          <p:spPr>
            <a:xfrm flipH="1" flipV="1">
              <a:off x="4173522" y="1360850"/>
              <a:ext cx="1444132" cy="14530"/>
            </a:xfrm>
            <a:prstGeom prst="line">
              <a:avLst/>
            </a:prstGeom>
            <a:ln w="28575">
              <a:solidFill>
                <a:srgbClr val="7A6FAC"/>
              </a:solidFill>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534F39C4-CD3A-EBC5-D1F9-F099B87D3882}"/>
                </a:ext>
              </a:extLst>
            </p:cNvPr>
            <p:cNvSpPr txBox="1"/>
            <p:nvPr/>
          </p:nvSpPr>
          <p:spPr>
            <a:xfrm>
              <a:off x="4137080" y="932419"/>
              <a:ext cx="991938" cy="369332"/>
            </a:xfrm>
            <a:prstGeom prst="rect">
              <a:avLst/>
            </a:prstGeom>
            <a:noFill/>
          </p:spPr>
          <p:txBody>
            <a:bodyPr wrap="none" rtlCol="0">
              <a:spAutoFit/>
            </a:bodyPr>
            <a:lstStyle/>
            <a:p>
              <a:r>
                <a:rPr lang="de-DE" dirty="0">
                  <a:solidFill>
                    <a:srgbClr val="7A6FAC"/>
                  </a:solidFill>
                </a:rPr>
                <a:t>additive </a:t>
              </a:r>
              <a:endParaRPr lang="en-US" dirty="0">
                <a:solidFill>
                  <a:srgbClr val="7A6FAC"/>
                </a:solidFill>
              </a:endParaRPr>
            </a:p>
          </p:txBody>
        </p:sp>
        <p:sp>
          <p:nvSpPr>
            <p:cNvPr id="173" name="Oval 172">
              <a:extLst>
                <a:ext uri="{FF2B5EF4-FFF2-40B4-BE49-F238E27FC236}">
                  <a16:creationId xmlns:a16="http://schemas.microsoft.com/office/drawing/2014/main" id="{11E99940-D238-8312-FD7F-ABBBDEF3FFAD}"/>
                </a:ext>
              </a:extLst>
            </p:cNvPr>
            <p:cNvSpPr/>
            <p:nvPr/>
          </p:nvSpPr>
          <p:spPr>
            <a:xfrm>
              <a:off x="5997594" y="4353511"/>
              <a:ext cx="122756" cy="122756"/>
            </a:xfrm>
            <a:prstGeom prst="ellipse">
              <a:avLst/>
            </a:prstGeom>
            <a:solidFill>
              <a:srgbClr val="57A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a:extLst>
                <a:ext uri="{FF2B5EF4-FFF2-40B4-BE49-F238E27FC236}">
                  <a16:creationId xmlns:a16="http://schemas.microsoft.com/office/drawing/2014/main" id="{E26ECD42-59C8-DCA2-AE25-8F55C5B3807D}"/>
                </a:ext>
              </a:extLst>
            </p:cNvPr>
            <p:cNvCxnSpPr>
              <a:cxnSpLocks/>
              <a:stCxn id="173" idx="2"/>
            </p:cNvCxnSpPr>
            <p:nvPr/>
          </p:nvCxnSpPr>
          <p:spPr>
            <a:xfrm flipH="1" flipV="1">
              <a:off x="3647343" y="4394789"/>
              <a:ext cx="2350251" cy="20100"/>
            </a:xfrm>
            <a:prstGeom prst="line">
              <a:avLst/>
            </a:prstGeom>
            <a:ln w="28575">
              <a:solidFill>
                <a:srgbClr val="57AB27"/>
              </a:solidFill>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B47B9649-582B-9CA4-8E70-A9CFEB246AC2}"/>
                </a:ext>
              </a:extLst>
            </p:cNvPr>
            <p:cNvSpPr txBox="1"/>
            <p:nvPr/>
          </p:nvSpPr>
          <p:spPr>
            <a:xfrm>
              <a:off x="3543236" y="3986042"/>
              <a:ext cx="1441485" cy="369332"/>
            </a:xfrm>
            <a:prstGeom prst="rect">
              <a:avLst/>
            </a:prstGeom>
            <a:noFill/>
          </p:spPr>
          <p:txBody>
            <a:bodyPr wrap="none" rtlCol="0">
              <a:spAutoFit/>
            </a:bodyPr>
            <a:lstStyle/>
            <a:p>
              <a:r>
                <a:rPr lang="de-DE" dirty="0">
                  <a:solidFill>
                    <a:srgbClr val="57AB27"/>
                  </a:solidFill>
                </a:rPr>
                <a:t>soft </a:t>
              </a:r>
              <a:r>
                <a:rPr lang="de-DE" dirty="0" err="1">
                  <a:solidFill>
                    <a:srgbClr val="57AB27"/>
                  </a:solidFill>
                </a:rPr>
                <a:t>prompts</a:t>
              </a:r>
              <a:r>
                <a:rPr lang="de-DE" dirty="0">
                  <a:solidFill>
                    <a:srgbClr val="57AB27"/>
                  </a:solidFill>
                </a:rPr>
                <a:t> </a:t>
              </a:r>
              <a:endParaRPr lang="en-US" dirty="0">
                <a:solidFill>
                  <a:srgbClr val="57AB27"/>
                </a:solidFill>
              </a:endParaRPr>
            </a:p>
          </p:txBody>
        </p:sp>
        <p:sp>
          <p:nvSpPr>
            <p:cNvPr id="176" name="Oval 175">
              <a:extLst>
                <a:ext uri="{FF2B5EF4-FFF2-40B4-BE49-F238E27FC236}">
                  <a16:creationId xmlns:a16="http://schemas.microsoft.com/office/drawing/2014/main" id="{4F224BAE-03C7-BBF6-DF20-BB18179BF596}"/>
                </a:ext>
              </a:extLst>
            </p:cNvPr>
            <p:cNvSpPr/>
            <p:nvPr/>
          </p:nvSpPr>
          <p:spPr>
            <a:xfrm>
              <a:off x="6102160" y="2268877"/>
              <a:ext cx="122756" cy="122756"/>
            </a:xfrm>
            <a:prstGeom prst="ellipse">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7" name="Straight Connector 176">
              <a:extLst>
                <a:ext uri="{FF2B5EF4-FFF2-40B4-BE49-F238E27FC236}">
                  <a16:creationId xmlns:a16="http://schemas.microsoft.com/office/drawing/2014/main" id="{466A4519-18D3-422F-C798-F1DDCD567720}"/>
                </a:ext>
              </a:extLst>
            </p:cNvPr>
            <p:cNvCxnSpPr>
              <a:cxnSpLocks/>
              <a:stCxn id="176" idx="2"/>
            </p:cNvCxnSpPr>
            <p:nvPr/>
          </p:nvCxnSpPr>
          <p:spPr>
            <a:xfrm flipH="1" flipV="1">
              <a:off x="3465922" y="2330255"/>
              <a:ext cx="2636238" cy="1"/>
            </a:xfrm>
            <a:prstGeom prst="line">
              <a:avLst/>
            </a:prstGeom>
            <a:ln w="28575">
              <a:solidFill>
                <a:srgbClr val="00549F"/>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6D29A0A1-25E1-5095-0823-5BF02B64E4CD}"/>
                </a:ext>
              </a:extLst>
            </p:cNvPr>
            <p:cNvSpPr txBox="1"/>
            <p:nvPr/>
          </p:nvSpPr>
          <p:spPr>
            <a:xfrm>
              <a:off x="3339077" y="1868778"/>
              <a:ext cx="1057212" cy="369332"/>
            </a:xfrm>
            <a:prstGeom prst="rect">
              <a:avLst/>
            </a:prstGeom>
            <a:noFill/>
          </p:spPr>
          <p:txBody>
            <a:bodyPr wrap="none" rtlCol="0">
              <a:spAutoFit/>
            </a:bodyPr>
            <a:lstStyle/>
            <a:p>
              <a:r>
                <a:rPr lang="de-DE" dirty="0" err="1">
                  <a:solidFill>
                    <a:srgbClr val="00549F"/>
                  </a:solidFill>
                </a:rPr>
                <a:t>adapters</a:t>
              </a:r>
              <a:r>
                <a:rPr lang="de-DE" dirty="0">
                  <a:solidFill>
                    <a:srgbClr val="7A6FAC"/>
                  </a:solidFill>
                </a:rPr>
                <a:t> </a:t>
              </a:r>
              <a:endParaRPr lang="en-US" dirty="0">
                <a:solidFill>
                  <a:srgbClr val="7A6FAC"/>
                </a:solidFill>
              </a:endParaRPr>
            </a:p>
          </p:txBody>
        </p:sp>
      </p:grpSp>
    </p:spTree>
    <p:extLst>
      <p:ext uri="{BB962C8B-B14F-4D97-AF65-F5344CB8AC3E}">
        <p14:creationId xmlns:p14="http://schemas.microsoft.com/office/powerpoint/2010/main" val="1137201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C8D5FAB3-7514-5021-3E7C-21AA6916B7E6}"/>
              </a:ext>
            </a:extLst>
          </p:cNvPr>
          <p:cNvSpPr>
            <a:spLocks noGrp="1"/>
          </p:cNvSpPr>
          <p:nvPr>
            <p:ph type="title"/>
          </p:nvPr>
        </p:nvSpPr>
        <p:spPr>
          <a:xfrm>
            <a:off x="163497" y="98126"/>
            <a:ext cx="10515600" cy="513764"/>
          </a:xfrm>
        </p:spPr>
        <p:txBody>
          <a:bodyPr>
            <a:normAutofit/>
          </a:bodyPr>
          <a:lstStyle/>
          <a:p>
            <a:r>
              <a:rPr lang="de-DE" sz="2800" dirty="0"/>
              <a:t>Adaptation </a:t>
            </a:r>
            <a:r>
              <a:rPr lang="de-DE" sz="2800" dirty="0" err="1"/>
              <a:t>to</a:t>
            </a:r>
            <a:r>
              <a:rPr lang="de-DE" sz="2800" dirty="0"/>
              <a:t> </a:t>
            </a:r>
            <a:r>
              <a:rPr lang="de-DE" sz="2800" dirty="0" err="1"/>
              <a:t>new</a:t>
            </a:r>
            <a:r>
              <a:rPr lang="de-DE" sz="2800" dirty="0"/>
              <a:t> Tasks</a:t>
            </a:r>
          </a:p>
        </p:txBody>
      </p:sp>
      <p:sp>
        <p:nvSpPr>
          <p:cNvPr id="11" name="Rectangle 10">
            <a:extLst>
              <a:ext uri="{FF2B5EF4-FFF2-40B4-BE49-F238E27FC236}">
                <a16:creationId xmlns:a16="http://schemas.microsoft.com/office/drawing/2014/main" id="{8F9FDD5B-2546-D68C-AC0C-C7D697914137}"/>
              </a:ext>
            </a:extLst>
          </p:cNvPr>
          <p:cNvSpPr/>
          <p:nvPr/>
        </p:nvSpPr>
        <p:spPr>
          <a:xfrm>
            <a:off x="1333683" y="2494642"/>
            <a:ext cx="1797618" cy="266144"/>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Attention Block</a:t>
            </a:r>
            <a:endParaRPr lang="en-US" sz="800" b="1" dirty="0">
              <a:solidFill>
                <a:schemeClr val="bg1">
                  <a:lumMod val="50000"/>
                </a:schemeClr>
              </a:solidFill>
            </a:endParaRPr>
          </a:p>
        </p:txBody>
      </p:sp>
      <p:cxnSp>
        <p:nvCxnSpPr>
          <p:cNvPr id="13" name="Straight Arrow Connector 12">
            <a:extLst>
              <a:ext uri="{FF2B5EF4-FFF2-40B4-BE49-F238E27FC236}">
                <a16:creationId xmlns:a16="http://schemas.microsoft.com/office/drawing/2014/main" id="{6BE33324-0338-84BF-2C76-FF5301E8E26A}"/>
              </a:ext>
            </a:extLst>
          </p:cNvPr>
          <p:cNvCxnSpPr>
            <a:cxnSpLocks/>
            <a:endCxn id="11" idx="2"/>
          </p:cNvCxnSpPr>
          <p:nvPr/>
        </p:nvCxnSpPr>
        <p:spPr>
          <a:xfrm flipV="1">
            <a:off x="2232492" y="2760786"/>
            <a:ext cx="0" cy="340215"/>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5F0579A-268B-153F-934C-7F8B7130859A}"/>
              </a:ext>
            </a:extLst>
          </p:cNvPr>
          <p:cNvSpPr/>
          <p:nvPr/>
        </p:nvSpPr>
        <p:spPr>
          <a:xfrm>
            <a:off x="675415" y="1586973"/>
            <a:ext cx="3112518" cy="243266"/>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MLP Block</a:t>
            </a:r>
            <a:endParaRPr lang="en-US" sz="800" b="1" dirty="0">
              <a:solidFill>
                <a:schemeClr val="bg1">
                  <a:lumMod val="50000"/>
                </a:schemeClr>
              </a:solidFill>
            </a:endParaRPr>
          </a:p>
        </p:txBody>
      </p:sp>
      <p:cxnSp>
        <p:nvCxnSpPr>
          <p:cNvPr id="20" name="Straight Arrow Connector 19">
            <a:extLst>
              <a:ext uri="{FF2B5EF4-FFF2-40B4-BE49-F238E27FC236}">
                <a16:creationId xmlns:a16="http://schemas.microsoft.com/office/drawing/2014/main" id="{C53206DB-3C36-C0C7-3BDE-7981BADF858A}"/>
              </a:ext>
            </a:extLst>
          </p:cNvPr>
          <p:cNvCxnSpPr>
            <a:cxnSpLocks/>
            <a:stCxn id="11" idx="0"/>
            <a:endCxn id="19" idx="2"/>
          </p:cNvCxnSpPr>
          <p:nvPr/>
        </p:nvCxnSpPr>
        <p:spPr>
          <a:xfrm flipH="1" flipV="1">
            <a:off x="2231674" y="1830239"/>
            <a:ext cx="818" cy="66440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ACB3150B-4A6E-4893-1B5A-302023B69D23}"/>
                  </a:ext>
                </a:extLst>
              </p:cNvPr>
              <p:cNvSpPr/>
              <p:nvPr/>
            </p:nvSpPr>
            <p:spPr>
              <a:xfrm>
                <a:off x="304800" y="1283258"/>
                <a:ext cx="3855384" cy="1654394"/>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schemeClr val="bg1">
                        <a:lumMod val="50000"/>
                      </a:schemeClr>
                    </a:solidFill>
                  </a:rPr>
                  <a:t>Block </a:t>
                </a:r>
                <a14:m>
                  <m:oMath xmlns:m="http://schemas.openxmlformats.org/officeDocument/2006/math">
                    <m:r>
                      <a:rPr lang="de-DE" b="1" i="1" smtClean="0">
                        <a:solidFill>
                          <a:schemeClr val="bg1">
                            <a:lumMod val="50000"/>
                          </a:schemeClr>
                        </a:solidFill>
                        <a:latin typeface="Cambria Math" panose="02040503050406030204" pitchFamily="18" charset="0"/>
                      </a:rPr>
                      <m:t>𝒃</m:t>
                    </m:r>
                  </m:oMath>
                </a14:m>
                <a:r>
                  <a:rPr lang="de-DE" b="1" dirty="0">
                    <a:solidFill>
                      <a:schemeClr val="bg1">
                        <a:lumMod val="50000"/>
                      </a:schemeClr>
                    </a:solidFill>
                  </a:rPr>
                  <a:t> </a:t>
                </a: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en-US" sz="800" b="1" dirty="0">
                  <a:solidFill>
                    <a:schemeClr val="bg1">
                      <a:lumMod val="50000"/>
                    </a:schemeClr>
                  </a:solidFill>
                </a:endParaRPr>
              </a:p>
            </p:txBody>
          </p:sp>
        </mc:Choice>
        <mc:Fallback xmlns="">
          <p:sp>
            <p:nvSpPr>
              <p:cNvPr id="27" name="Rectangle 26">
                <a:extLst>
                  <a:ext uri="{FF2B5EF4-FFF2-40B4-BE49-F238E27FC236}">
                    <a16:creationId xmlns:a16="http://schemas.microsoft.com/office/drawing/2014/main" id="{ACB3150B-4A6E-4893-1B5A-302023B69D23}"/>
                  </a:ext>
                </a:extLst>
              </p:cNvPr>
              <p:cNvSpPr>
                <a:spLocks noRot="1" noChangeAspect="1" noMove="1" noResize="1" noEditPoints="1" noAdjustHandles="1" noChangeArrowheads="1" noChangeShapeType="1" noTextEdit="1"/>
              </p:cNvSpPr>
              <p:nvPr/>
            </p:nvSpPr>
            <p:spPr>
              <a:xfrm>
                <a:off x="304800" y="1283258"/>
                <a:ext cx="3855384" cy="1654394"/>
              </a:xfrm>
              <a:prstGeom prst="rect">
                <a:avLst/>
              </a:prstGeom>
              <a:blipFill>
                <a:blip r:embed="rId3"/>
                <a:stretch>
                  <a:fillRect l="-942" t="-2899"/>
                </a:stretch>
              </a:blipFill>
              <a:ln w="28575">
                <a:solidFill>
                  <a:schemeClr val="bg1">
                    <a:lumMod val="50000"/>
                  </a:schemeClr>
                </a:solid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E62E59A3-EE9C-1E25-53EC-47B0FC6060B6}"/>
              </a:ext>
            </a:extLst>
          </p:cNvPr>
          <p:cNvCxnSpPr>
            <a:cxnSpLocks/>
            <a:stCxn id="19" idx="0"/>
            <a:endCxn id="30" idx="2"/>
          </p:cNvCxnSpPr>
          <p:nvPr/>
        </p:nvCxnSpPr>
        <p:spPr>
          <a:xfrm flipV="1">
            <a:off x="2231674" y="1119072"/>
            <a:ext cx="2997" cy="467901"/>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1D83DBE-9BAD-75AC-134A-8E76D6874C7F}"/>
              </a:ext>
            </a:extLst>
          </p:cNvPr>
          <p:cNvSpPr/>
          <p:nvPr/>
        </p:nvSpPr>
        <p:spPr>
          <a:xfrm>
            <a:off x="1338041" y="880102"/>
            <a:ext cx="1793260" cy="238970"/>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Text </a:t>
            </a:r>
            <a:r>
              <a:rPr lang="de-DE" b="1" dirty="0" err="1">
                <a:solidFill>
                  <a:schemeClr val="bg1">
                    <a:lumMod val="50000"/>
                  </a:schemeClr>
                </a:solidFill>
              </a:rPr>
              <a:t>prediction</a:t>
            </a:r>
            <a:endParaRPr lang="en-US" sz="800" b="1" dirty="0">
              <a:solidFill>
                <a:schemeClr val="bg1">
                  <a:lumMod val="50000"/>
                </a:schemeClr>
              </a:solidFill>
            </a:endParaRPr>
          </a:p>
        </p:txBody>
      </p:sp>
      <p:cxnSp>
        <p:nvCxnSpPr>
          <p:cNvPr id="31" name="Straight Arrow Connector 30">
            <a:extLst>
              <a:ext uri="{FF2B5EF4-FFF2-40B4-BE49-F238E27FC236}">
                <a16:creationId xmlns:a16="http://schemas.microsoft.com/office/drawing/2014/main" id="{7924DE97-51A6-3852-3D7E-71A930039502}"/>
              </a:ext>
            </a:extLst>
          </p:cNvPr>
          <p:cNvCxnSpPr>
            <a:cxnSpLocks/>
            <a:stCxn id="30" idx="0"/>
          </p:cNvCxnSpPr>
          <p:nvPr/>
        </p:nvCxnSpPr>
        <p:spPr>
          <a:xfrm flipV="1">
            <a:off x="2234671" y="672522"/>
            <a:ext cx="0" cy="20758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0" name="Graphic 69" descr="Gears with solid fill">
            <a:extLst>
              <a:ext uri="{FF2B5EF4-FFF2-40B4-BE49-F238E27FC236}">
                <a16:creationId xmlns:a16="http://schemas.microsoft.com/office/drawing/2014/main" id="{BD893178-70B5-881B-1B4C-4F43EB7DB0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149" y="1472216"/>
            <a:ext cx="472780" cy="472780"/>
          </a:xfrm>
          <a:prstGeom prst="rect">
            <a:avLst/>
          </a:prstGeom>
        </p:spPr>
      </p:pic>
      <p:sp>
        <p:nvSpPr>
          <p:cNvPr id="26" name="Rectangle 25">
            <a:extLst>
              <a:ext uri="{FF2B5EF4-FFF2-40B4-BE49-F238E27FC236}">
                <a16:creationId xmlns:a16="http://schemas.microsoft.com/office/drawing/2014/main" id="{C37F5BBD-A7A1-9F34-6D91-A6700C5976AC}"/>
              </a:ext>
            </a:extLst>
          </p:cNvPr>
          <p:cNvSpPr/>
          <p:nvPr/>
        </p:nvSpPr>
        <p:spPr>
          <a:xfrm>
            <a:off x="818347" y="5692150"/>
            <a:ext cx="2828290" cy="285748"/>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Text &amp; Position Embedding</a:t>
            </a:r>
            <a:endParaRPr lang="en-US" sz="800" b="1" dirty="0">
              <a:solidFill>
                <a:schemeClr val="bg1">
                  <a:lumMod val="50000"/>
                </a:schemeClr>
              </a:solidFill>
            </a:endParaRPr>
          </a:p>
        </p:txBody>
      </p:sp>
      <p:cxnSp>
        <p:nvCxnSpPr>
          <p:cNvPr id="33" name="Straight Arrow Connector 32">
            <a:extLst>
              <a:ext uri="{FF2B5EF4-FFF2-40B4-BE49-F238E27FC236}">
                <a16:creationId xmlns:a16="http://schemas.microsoft.com/office/drawing/2014/main" id="{2649E503-F4D5-5370-032B-0B6E3E49C0FB}"/>
              </a:ext>
            </a:extLst>
          </p:cNvPr>
          <p:cNvCxnSpPr>
            <a:cxnSpLocks/>
            <a:endCxn id="26" idx="2"/>
          </p:cNvCxnSpPr>
          <p:nvPr/>
        </p:nvCxnSpPr>
        <p:spPr>
          <a:xfrm flipV="1">
            <a:off x="2231674" y="5977898"/>
            <a:ext cx="818" cy="233016"/>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0481389-0CF4-1C93-FAB6-B5E4AB223E2C}"/>
              </a:ext>
            </a:extLst>
          </p:cNvPr>
          <p:cNvCxnSpPr>
            <a:cxnSpLocks/>
            <a:stCxn id="26" idx="0"/>
            <a:endCxn id="61" idx="2"/>
          </p:cNvCxnSpPr>
          <p:nvPr/>
        </p:nvCxnSpPr>
        <p:spPr>
          <a:xfrm flipV="1">
            <a:off x="2232492" y="4928157"/>
            <a:ext cx="0" cy="76399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21B57A-C6ED-00C6-A692-35A3BA5FADCE}"/>
              </a:ext>
            </a:extLst>
          </p:cNvPr>
          <p:cNvCxnSpPr>
            <a:cxnSpLocks/>
            <a:stCxn id="63" idx="0"/>
          </p:cNvCxnSpPr>
          <p:nvPr/>
        </p:nvCxnSpPr>
        <p:spPr>
          <a:xfrm flipV="1">
            <a:off x="2231674" y="3369861"/>
            <a:ext cx="0" cy="384483"/>
          </a:xfrm>
          <a:prstGeom prst="straightConnector1">
            <a:avLst/>
          </a:prstGeom>
          <a:ln w="28575">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6BDEEB3-9B52-CD72-C5AB-2ADA80016FC9}"/>
              </a:ext>
            </a:extLst>
          </p:cNvPr>
          <p:cNvSpPr txBox="1"/>
          <p:nvPr/>
        </p:nvSpPr>
        <p:spPr>
          <a:xfrm rot="16200000" flipH="1">
            <a:off x="1896543" y="2950257"/>
            <a:ext cx="513763" cy="461665"/>
          </a:xfrm>
          <a:prstGeom prst="rect">
            <a:avLst/>
          </a:prstGeom>
          <a:noFill/>
        </p:spPr>
        <p:txBody>
          <a:bodyPr wrap="square" rtlCol="0">
            <a:spAutoFit/>
          </a:bodyPr>
          <a:lstStyle/>
          <a:p>
            <a:r>
              <a:rPr lang="de-DE" sz="2400" dirty="0">
                <a:solidFill>
                  <a:schemeClr val="bg1">
                    <a:lumMod val="50000"/>
                  </a:schemeClr>
                </a:solidFill>
              </a:rPr>
              <a:t>…</a:t>
            </a:r>
            <a:endParaRPr lang="en-US" sz="2400" dirty="0">
              <a:solidFill>
                <a:schemeClr val="bg1">
                  <a:lumMod val="50000"/>
                </a:schemeClr>
              </a:solidFill>
            </a:endParaRPr>
          </a:p>
        </p:txBody>
      </p:sp>
      <p:sp>
        <p:nvSpPr>
          <p:cNvPr id="54" name="Rectangle 53">
            <a:extLst>
              <a:ext uri="{FF2B5EF4-FFF2-40B4-BE49-F238E27FC236}">
                <a16:creationId xmlns:a16="http://schemas.microsoft.com/office/drawing/2014/main" id="{A47C3E2D-A0E3-7741-5405-913293030A77}"/>
              </a:ext>
            </a:extLst>
          </p:cNvPr>
          <p:cNvSpPr/>
          <p:nvPr/>
        </p:nvSpPr>
        <p:spPr>
          <a:xfrm>
            <a:off x="675415" y="2035716"/>
            <a:ext cx="3112518" cy="243266"/>
          </a:xfrm>
          <a:prstGeom prst="rect">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MLP Block</a:t>
            </a:r>
            <a:endParaRPr lang="en-US" sz="800" b="1" dirty="0">
              <a:solidFill>
                <a:schemeClr val="bg1">
                  <a:lumMod val="50000"/>
                </a:schemeClr>
              </a:solidFill>
            </a:endParaRPr>
          </a:p>
        </p:txBody>
      </p:sp>
      <p:cxnSp>
        <p:nvCxnSpPr>
          <p:cNvPr id="56" name="Straight Arrow Connector 55">
            <a:extLst>
              <a:ext uri="{FF2B5EF4-FFF2-40B4-BE49-F238E27FC236}">
                <a16:creationId xmlns:a16="http://schemas.microsoft.com/office/drawing/2014/main" id="{DFA27329-95E0-1C3E-FF44-F4C8BB75B123}"/>
              </a:ext>
            </a:extLst>
          </p:cNvPr>
          <p:cNvCxnSpPr>
            <a:cxnSpLocks/>
            <a:stCxn id="11" idx="0"/>
            <a:endCxn id="54" idx="2"/>
          </p:cNvCxnSpPr>
          <p:nvPr/>
        </p:nvCxnSpPr>
        <p:spPr>
          <a:xfrm flipH="1" flipV="1">
            <a:off x="2231674" y="2278982"/>
            <a:ext cx="818" cy="21566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978DAD02-A347-7D4B-A5CC-9C725F39E499}"/>
              </a:ext>
            </a:extLst>
          </p:cNvPr>
          <p:cNvSpPr/>
          <p:nvPr/>
        </p:nvSpPr>
        <p:spPr>
          <a:xfrm>
            <a:off x="1333683" y="4662013"/>
            <a:ext cx="1797618" cy="266144"/>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Attention Block</a:t>
            </a:r>
            <a:endParaRPr lang="en-US" sz="800" b="1" dirty="0">
              <a:solidFill>
                <a:schemeClr val="bg1">
                  <a:lumMod val="50000"/>
                </a:schemeClr>
              </a:solidFill>
            </a:endParaRPr>
          </a:p>
        </p:txBody>
      </p:sp>
      <p:sp>
        <p:nvSpPr>
          <p:cNvPr id="63" name="Rectangle 62">
            <a:extLst>
              <a:ext uri="{FF2B5EF4-FFF2-40B4-BE49-F238E27FC236}">
                <a16:creationId xmlns:a16="http://schemas.microsoft.com/office/drawing/2014/main" id="{29A59BB6-1162-7A80-1389-783986EC10E4}"/>
              </a:ext>
            </a:extLst>
          </p:cNvPr>
          <p:cNvSpPr/>
          <p:nvPr/>
        </p:nvSpPr>
        <p:spPr>
          <a:xfrm>
            <a:off x="675415" y="3754344"/>
            <a:ext cx="3112518" cy="243266"/>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MLP Block</a:t>
            </a:r>
            <a:endParaRPr lang="en-US" sz="800" b="1" dirty="0">
              <a:solidFill>
                <a:schemeClr val="bg1">
                  <a:lumMod val="50000"/>
                </a:schemeClr>
              </a:solidFill>
            </a:endParaRPr>
          </a:p>
        </p:txBody>
      </p:sp>
      <p:cxnSp>
        <p:nvCxnSpPr>
          <p:cNvPr id="64" name="Straight Arrow Connector 63">
            <a:extLst>
              <a:ext uri="{FF2B5EF4-FFF2-40B4-BE49-F238E27FC236}">
                <a16:creationId xmlns:a16="http://schemas.microsoft.com/office/drawing/2014/main" id="{4350F32F-CC49-701B-F2CD-150D6026F114}"/>
              </a:ext>
            </a:extLst>
          </p:cNvPr>
          <p:cNvCxnSpPr>
            <a:cxnSpLocks/>
            <a:stCxn id="61" idx="0"/>
            <a:endCxn id="63" idx="2"/>
          </p:cNvCxnSpPr>
          <p:nvPr/>
        </p:nvCxnSpPr>
        <p:spPr>
          <a:xfrm flipH="1" flipV="1">
            <a:off x="2231674" y="3997610"/>
            <a:ext cx="818" cy="66440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DD8F1D42-03A6-9EB4-C80E-EB2335E736F4}"/>
                  </a:ext>
                </a:extLst>
              </p:cNvPr>
              <p:cNvSpPr/>
              <p:nvPr/>
            </p:nvSpPr>
            <p:spPr>
              <a:xfrm>
                <a:off x="304800" y="3450629"/>
                <a:ext cx="3855384" cy="1654394"/>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b="1" dirty="0">
                    <a:solidFill>
                      <a:schemeClr val="bg1">
                        <a:lumMod val="50000"/>
                      </a:schemeClr>
                    </a:solidFill>
                  </a:rPr>
                  <a:t>Block </a:t>
                </a:r>
                <a14:m>
                  <m:oMath xmlns:m="http://schemas.openxmlformats.org/officeDocument/2006/math">
                    <m:r>
                      <a:rPr lang="de-DE" b="1" i="1" smtClean="0">
                        <a:solidFill>
                          <a:schemeClr val="bg1">
                            <a:lumMod val="50000"/>
                          </a:schemeClr>
                        </a:solidFill>
                        <a:latin typeface="Cambria Math" panose="02040503050406030204" pitchFamily="18" charset="0"/>
                      </a:rPr>
                      <m:t>𝟏</m:t>
                    </m:r>
                  </m:oMath>
                </a14:m>
                <a:r>
                  <a:rPr lang="de-DE" b="1" dirty="0">
                    <a:solidFill>
                      <a:schemeClr val="bg1">
                        <a:lumMod val="50000"/>
                      </a:schemeClr>
                    </a:solidFill>
                  </a:rPr>
                  <a:t> </a:t>
                </a: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de-DE" sz="800" b="1" dirty="0">
                  <a:solidFill>
                    <a:schemeClr val="bg1">
                      <a:lumMod val="50000"/>
                    </a:schemeClr>
                  </a:solidFill>
                </a:endParaRPr>
              </a:p>
              <a:p>
                <a:endParaRPr lang="en-US" sz="800" b="1" dirty="0">
                  <a:solidFill>
                    <a:schemeClr val="bg1">
                      <a:lumMod val="50000"/>
                    </a:schemeClr>
                  </a:solidFill>
                </a:endParaRPr>
              </a:p>
            </p:txBody>
          </p:sp>
        </mc:Choice>
        <mc:Fallback xmlns="">
          <p:sp>
            <p:nvSpPr>
              <p:cNvPr id="65" name="Rectangle 64">
                <a:extLst>
                  <a:ext uri="{FF2B5EF4-FFF2-40B4-BE49-F238E27FC236}">
                    <a16:creationId xmlns:a16="http://schemas.microsoft.com/office/drawing/2014/main" id="{DD8F1D42-03A6-9EB4-C80E-EB2335E736F4}"/>
                  </a:ext>
                </a:extLst>
              </p:cNvPr>
              <p:cNvSpPr>
                <a:spLocks noRot="1" noChangeAspect="1" noMove="1" noResize="1" noEditPoints="1" noAdjustHandles="1" noChangeArrowheads="1" noChangeShapeType="1" noTextEdit="1"/>
              </p:cNvSpPr>
              <p:nvPr/>
            </p:nvSpPr>
            <p:spPr>
              <a:xfrm>
                <a:off x="304800" y="3450629"/>
                <a:ext cx="3855384" cy="1654394"/>
              </a:xfrm>
              <a:prstGeom prst="rect">
                <a:avLst/>
              </a:prstGeom>
              <a:blipFill>
                <a:blip r:embed="rId6"/>
                <a:stretch>
                  <a:fillRect l="-942" t="-2899"/>
                </a:stretch>
              </a:blipFill>
              <a:ln w="28575">
                <a:solidFill>
                  <a:schemeClr val="bg1">
                    <a:lumMod val="50000"/>
                  </a:schemeClr>
                </a:solidFill>
              </a:ln>
            </p:spPr>
            <p:txBody>
              <a:bodyPr/>
              <a:lstStyle/>
              <a:p>
                <a:r>
                  <a:rPr lang="en-US">
                    <a:noFill/>
                  </a:rPr>
                  <a:t> </a:t>
                </a:r>
              </a:p>
            </p:txBody>
          </p:sp>
        </mc:Fallback>
      </mc:AlternateContent>
      <p:sp>
        <p:nvSpPr>
          <p:cNvPr id="69" name="Rectangle 68">
            <a:extLst>
              <a:ext uri="{FF2B5EF4-FFF2-40B4-BE49-F238E27FC236}">
                <a16:creationId xmlns:a16="http://schemas.microsoft.com/office/drawing/2014/main" id="{69B6AC6D-1275-CE93-EFD1-EC16018D59B5}"/>
              </a:ext>
            </a:extLst>
          </p:cNvPr>
          <p:cNvSpPr/>
          <p:nvPr/>
        </p:nvSpPr>
        <p:spPr>
          <a:xfrm>
            <a:off x="675415" y="4203087"/>
            <a:ext cx="3112518" cy="243266"/>
          </a:xfrm>
          <a:prstGeom prst="rect">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MLP Block</a:t>
            </a:r>
            <a:endParaRPr lang="en-US" sz="800" b="1" dirty="0">
              <a:solidFill>
                <a:schemeClr val="bg1">
                  <a:lumMod val="50000"/>
                </a:schemeClr>
              </a:solidFill>
            </a:endParaRPr>
          </a:p>
        </p:txBody>
      </p:sp>
      <p:cxnSp>
        <p:nvCxnSpPr>
          <p:cNvPr id="71" name="Straight Arrow Connector 70">
            <a:extLst>
              <a:ext uri="{FF2B5EF4-FFF2-40B4-BE49-F238E27FC236}">
                <a16:creationId xmlns:a16="http://schemas.microsoft.com/office/drawing/2014/main" id="{F94A4495-BC6C-BD6F-8046-A24EE10932B8}"/>
              </a:ext>
            </a:extLst>
          </p:cNvPr>
          <p:cNvCxnSpPr>
            <a:cxnSpLocks/>
            <a:stCxn id="61" idx="0"/>
            <a:endCxn id="69" idx="2"/>
          </p:cNvCxnSpPr>
          <p:nvPr/>
        </p:nvCxnSpPr>
        <p:spPr>
          <a:xfrm flipH="1" flipV="1">
            <a:off x="2231674" y="4446353"/>
            <a:ext cx="818" cy="21566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9" name="Graphic 78" descr="Badge Follow with solid fill">
            <a:extLst>
              <a:ext uri="{FF2B5EF4-FFF2-40B4-BE49-F238E27FC236}">
                <a16:creationId xmlns:a16="http://schemas.microsoft.com/office/drawing/2014/main" id="{F6084893-33EB-1572-F105-96DB227977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8142" y="4193562"/>
            <a:ext cx="312782" cy="312782"/>
          </a:xfrm>
          <a:prstGeom prst="rect">
            <a:avLst/>
          </a:prstGeom>
        </p:spPr>
      </p:pic>
      <p:pic>
        <p:nvPicPr>
          <p:cNvPr id="81" name="Graphic 80" descr="Badge Follow with solid fill">
            <a:extLst>
              <a:ext uri="{FF2B5EF4-FFF2-40B4-BE49-F238E27FC236}">
                <a16:creationId xmlns:a16="http://schemas.microsoft.com/office/drawing/2014/main" id="{BF5A8F92-8E9D-6B4E-C136-8BB27DD186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98617" y="2015663"/>
            <a:ext cx="312782" cy="312782"/>
          </a:xfrm>
          <a:prstGeom prst="rect">
            <a:avLst/>
          </a:prstGeom>
        </p:spPr>
      </p:pic>
      <p:sp>
        <p:nvSpPr>
          <p:cNvPr id="87" name="Flowchart: Or 86">
            <a:extLst>
              <a:ext uri="{FF2B5EF4-FFF2-40B4-BE49-F238E27FC236}">
                <a16:creationId xmlns:a16="http://schemas.microsoft.com/office/drawing/2014/main" id="{9EF10FF1-B9E1-3747-320D-391F6692B530}"/>
              </a:ext>
            </a:extLst>
          </p:cNvPr>
          <p:cNvSpPr/>
          <p:nvPr/>
        </p:nvSpPr>
        <p:spPr>
          <a:xfrm>
            <a:off x="2088984" y="5243826"/>
            <a:ext cx="285748" cy="285748"/>
          </a:xfrm>
          <a:prstGeom prst="flowChartOr">
            <a:avLst/>
          </a:prstGeom>
          <a:solidFill>
            <a:schemeClr val="bg1"/>
          </a:solidFill>
          <a:ln w="28575">
            <a:solidFill>
              <a:srgbClr val="57A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6284F7C-7DF5-90ED-DA9C-ED8773B87878}"/>
              </a:ext>
            </a:extLst>
          </p:cNvPr>
          <p:cNvSpPr/>
          <p:nvPr/>
        </p:nvSpPr>
        <p:spPr>
          <a:xfrm>
            <a:off x="3808142" y="5692150"/>
            <a:ext cx="1473882" cy="285748"/>
          </a:xfrm>
          <a:prstGeom prst="rect">
            <a:avLst/>
          </a:prstGeom>
          <a:noFill/>
          <a:ln w="28575">
            <a:solidFill>
              <a:srgbClr val="57A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lumMod val="50000"/>
                  </a:schemeClr>
                </a:solidFill>
              </a:rPr>
              <a:t>Soft Prompt</a:t>
            </a:r>
            <a:endParaRPr lang="en-US" sz="800" b="1" dirty="0">
              <a:solidFill>
                <a:schemeClr val="bg1">
                  <a:lumMod val="50000"/>
                </a:schemeClr>
              </a:solidFill>
            </a:endParaRPr>
          </a:p>
        </p:txBody>
      </p:sp>
      <p:cxnSp>
        <p:nvCxnSpPr>
          <p:cNvPr id="93" name="Connector: Elbow 92">
            <a:extLst>
              <a:ext uri="{FF2B5EF4-FFF2-40B4-BE49-F238E27FC236}">
                <a16:creationId xmlns:a16="http://schemas.microsoft.com/office/drawing/2014/main" id="{F5EF7EA4-3DD1-5F22-0659-D1F0EAE69C96}"/>
              </a:ext>
            </a:extLst>
          </p:cNvPr>
          <p:cNvCxnSpPr>
            <a:cxnSpLocks/>
            <a:stCxn id="92" idx="0"/>
            <a:endCxn id="87" idx="6"/>
          </p:cNvCxnSpPr>
          <p:nvPr/>
        </p:nvCxnSpPr>
        <p:spPr>
          <a:xfrm rot="16200000" flipV="1">
            <a:off x="3307183" y="4454249"/>
            <a:ext cx="305450" cy="2170351"/>
          </a:xfrm>
          <a:prstGeom prst="bentConnector2">
            <a:avLst/>
          </a:prstGeom>
          <a:ln w="28575">
            <a:solidFill>
              <a:srgbClr val="57AB27"/>
            </a:solidFill>
            <a:tailEnd type="triangle"/>
          </a:ln>
        </p:spPr>
        <p:style>
          <a:lnRef idx="1">
            <a:schemeClr val="accent1"/>
          </a:lnRef>
          <a:fillRef idx="0">
            <a:schemeClr val="accent1"/>
          </a:fillRef>
          <a:effectRef idx="0">
            <a:schemeClr val="accent1"/>
          </a:effectRef>
          <a:fontRef idx="minor">
            <a:schemeClr val="tx1"/>
          </a:fontRef>
        </p:style>
      </p:cxnSp>
      <p:pic>
        <p:nvPicPr>
          <p:cNvPr id="96" name="Graphic 95" descr="Badge Follow with solid fill">
            <a:extLst>
              <a:ext uri="{FF2B5EF4-FFF2-40B4-BE49-F238E27FC236}">
                <a16:creationId xmlns:a16="http://schemas.microsoft.com/office/drawing/2014/main" id="{561C3FD6-725B-64AC-E402-520C027D7F1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87138" y="5693169"/>
            <a:ext cx="312782" cy="312782"/>
          </a:xfrm>
          <a:prstGeom prst="rect">
            <a:avLst/>
          </a:prstGeom>
        </p:spPr>
      </p:pic>
      <p:pic>
        <p:nvPicPr>
          <p:cNvPr id="97" name="Graphic 96" descr="Gears with solid fill">
            <a:extLst>
              <a:ext uri="{FF2B5EF4-FFF2-40B4-BE49-F238E27FC236}">
                <a16:creationId xmlns:a16="http://schemas.microsoft.com/office/drawing/2014/main" id="{FB0090D2-BEFC-DBB1-FC8E-A9FD9A8948A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20191" y="6479963"/>
            <a:ext cx="350427" cy="350427"/>
          </a:xfrm>
          <a:prstGeom prst="rect">
            <a:avLst/>
          </a:prstGeom>
        </p:spPr>
      </p:pic>
      <p:pic>
        <p:nvPicPr>
          <p:cNvPr id="98" name="Graphic 97" descr="Badge Follow with solid fill">
            <a:extLst>
              <a:ext uri="{FF2B5EF4-FFF2-40B4-BE49-F238E27FC236}">
                <a16:creationId xmlns:a16="http://schemas.microsoft.com/office/drawing/2014/main" id="{326FFB52-E6A1-F590-06B7-1851596696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112245" y="6563912"/>
            <a:ext cx="206464" cy="206464"/>
          </a:xfrm>
          <a:prstGeom prst="rect">
            <a:avLst/>
          </a:prstGeom>
        </p:spPr>
      </p:pic>
      <p:sp>
        <p:nvSpPr>
          <p:cNvPr id="99" name="TextBox 98">
            <a:extLst>
              <a:ext uri="{FF2B5EF4-FFF2-40B4-BE49-F238E27FC236}">
                <a16:creationId xmlns:a16="http://schemas.microsoft.com/office/drawing/2014/main" id="{E8985925-1E77-C772-3932-9C01505BA868}"/>
              </a:ext>
            </a:extLst>
          </p:cNvPr>
          <p:cNvSpPr txBox="1"/>
          <p:nvPr/>
        </p:nvSpPr>
        <p:spPr>
          <a:xfrm>
            <a:off x="6766159" y="6474679"/>
            <a:ext cx="2438141" cy="369332"/>
          </a:xfrm>
          <a:prstGeom prst="rect">
            <a:avLst/>
          </a:prstGeom>
          <a:noFill/>
        </p:spPr>
        <p:txBody>
          <a:bodyPr wrap="square">
            <a:spAutoFit/>
          </a:bodyPr>
          <a:lstStyle/>
          <a:p>
            <a:r>
              <a:rPr lang="de-DE" dirty="0"/>
              <a:t>Fine-</a:t>
            </a:r>
            <a:r>
              <a:rPr lang="de-DE" dirty="0" err="1"/>
              <a:t>tuned</a:t>
            </a:r>
            <a:r>
              <a:rPr lang="de-DE" dirty="0"/>
              <a:t> </a:t>
            </a:r>
            <a:r>
              <a:rPr lang="de-DE" dirty="0" err="1"/>
              <a:t>compenent</a:t>
            </a:r>
            <a:r>
              <a:rPr lang="en-US" dirty="0"/>
              <a:t> </a:t>
            </a:r>
          </a:p>
        </p:txBody>
      </p:sp>
      <p:sp>
        <p:nvSpPr>
          <p:cNvPr id="101" name="TextBox 100">
            <a:extLst>
              <a:ext uri="{FF2B5EF4-FFF2-40B4-BE49-F238E27FC236}">
                <a16:creationId xmlns:a16="http://schemas.microsoft.com/office/drawing/2014/main" id="{8746FFB3-644E-7D88-29C8-E79D291B17A4}"/>
              </a:ext>
            </a:extLst>
          </p:cNvPr>
          <p:cNvSpPr txBox="1"/>
          <p:nvPr/>
        </p:nvSpPr>
        <p:spPr>
          <a:xfrm>
            <a:off x="9318709" y="6450144"/>
            <a:ext cx="2899609" cy="369332"/>
          </a:xfrm>
          <a:prstGeom prst="rect">
            <a:avLst/>
          </a:prstGeom>
          <a:noFill/>
        </p:spPr>
        <p:txBody>
          <a:bodyPr wrap="square">
            <a:spAutoFit/>
          </a:bodyPr>
          <a:lstStyle/>
          <a:p>
            <a:r>
              <a:rPr lang="en-US" dirty="0"/>
              <a:t>Added trainable component</a:t>
            </a:r>
            <a:endParaRPr lang="de-DE" dirty="0"/>
          </a:p>
        </p:txBody>
      </p:sp>
      <p:sp>
        <p:nvSpPr>
          <p:cNvPr id="102" name="TextBox 101">
            <a:extLst>
              <a:ext uri="{FF2B5EF4-FFF2-40B4-BE49-F238E27FC236}">
                <a16:creationId xmlns:a16="http://schemas.microsoft.com/office/drawing/2014/main" id="{37688A90-FD1F-5473-0060-523BEF456FD6}"/>
              </a:ext>
            </a:extLst>
          </p:cNvPr>
          <p:cNvSpPr txBox="1"/>
          <p:nvPr/>
        </p:nvSpPr>
        <p:spPr>
          <a:xfrm>
            <a:off x="6420996" y="4161109"/>
            <a:ext cx="4219575" cy="492443"/>
          </a:xfrm>
          <a:prstGeom prst="rect">
            <a:avLst/>
          </a:prstGeom>
          <a:noFill/>
        </p:spPr>
        <p:txBody>
          <a:bodyPr wrap="square">
            <a:spAutoFit/>
          </a:bodyPr>
          <a:lstStyle/>
          <a:p>
            <a:r>
              <a:rPr lang="de-DE" dirty="0" err="1"/>
              <a:t>Categories</a:t>
            </a:r>
            <a:r>
              <a:rPr lang="de-DE" dirty="0"/>
              <a:t> </a:t>
            </a:r>
            <a:r>
              <a:rPr lang="de-DE" dirty="0" err="1"/>
              <a:t>of</a:t>
            </a:r>
            <a:r>
              <a:rPr lang="de-DE" dirty="0"/>
              <a:t> </a:t>
            </a:r>
            <a:r>
              <a:rPr lang="de-DE" dirty="0" err="1"/>
              <a:t>current</a:t>
            </a:r>
            <a:r>
              <a:rPr lang="de-DE" dirty="0"/>
              <a:t> </a:t>
            </a:r>
            <a:r>
              <a:rPr lang="de-DE" dirty="0" err="1"/>
              <a:t>fine</a:t>
            </a:r>
            <a:r>
              <a:rPr lang="de-DE" dirty="0"/>
              <a:t>-tuning </a:t>
            </a:r>
            <a:r>
              <a:rPr lang="de-DE" dirty="0" err="1"/>
              <a:t>methods</a:t>
            </a:r>
            <a:endParaRPr lang="en-US" dirty="0">
              <a:hlinkClick r:id="rId15"/>
            </a:endParaRPr>
          </a:p>
          <a:p>
            <a:r>
              <a:rPr lang="en-US" sz="800" dirty="0">
                <a:hlinkClick r:id="rId15"/>
              </a:rPr>
              <a:t>https://arxiv.org/pdf/2303.15647.pdf</a:t>
            </a:r>
            <a:endParaRPr lang="en-US" sz="800" dirty="0"/>
          </a:p>
        </p:txBody>
      </p:sp>
      <p:sp>
        <p:nvSpPr>
          <p:cNvPr id="104" name="Oval 103">
            <a:extLst>
              <a:ext uri="{FF2B5EF4-FFF2-40B4-BE49-F238E27FC236}">
                <a16:creationId xmlns:a16="http://schemas.microsoft.com/office/drawing/2014/main" id="{29E859AF-E6CB-A27C-81CA-B3336A94A81F}"/>
              </a:ext>
            </a:extLst>
          </p:cNvPr>
          <p:cNvSpPr/>
          <p:nvPr/>
        </p:nvSpPr>
        <p:spPr>
          <a:xfrm>
            <a:off x="6201692" y="652166"/>
            <a:ext cx="3248168" cy="3248165"/>
          </a:xfrm>
          <a:prstGeom prst="ellipse">
            <a:avLst/>
          </a:prstGeom>
          <a:solidFill>
            <a:srgbClr val="7A6FAC">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23234E6A-1E22-8DCB-1F3A-46F19BA11D3F}"/>
              </a:ext>
            </a:extLst>
          </p:cNvPr>
          <p:cNvSpPr/>
          <p:nvPr/>
        </p:nvSpPr>
        <p:spPr>
          <a:xfrm>
            <a:off x="7275702" y="1075863"/>
            <a:ext cx="2174158" cy="2174156"/>
          </a:xfrm>
          <a:prstGeom prst="ellipse">
            <a:avLst/>
          </a:prstGeom>
          <a:solidFill>
            <a:srgbClr val="00549F">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1C2FC7B7-0CB5-0C16-7C4B-68083470B6D6}"/>
              </a:ext>
            </a:extLst>
          </p:cNvPr>
          <p:cNvSpPr/>
          <p:nvPr/>
        </p:nvSpPr>
        <p:spPr>
          <a:xfrm>
            <a:off x="6683031" y="2035757"/>
            <a:ext cx="1837443" cy="1837442"/>
          </a:xfrm>
          <a:prstGeom prst="ellipse">
            <a:avLst/>
          </a:prstGeom>
          <a:solidFill>
            <a:srgbClr val="57AB27">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81EAFA4-2758-57A8-CD06-6FE03A01F9A6}"/>
              </a:ext>
            </a:extLst>
          </p:cNvPr>
          <p:cNvSpPr/>
          <p:nvPr/>
        </p:nvSpPr>
        <p:spPr>
          <a:xfrm>
            <a:off x="7937141" y="2035757"/>
            <a:ext cx="2032658" cy="2032657"/>
          </a:xfrm>
          <a:prstGeom prst="ellipse">
            <a:avLst/>
          </a:prstGeom>
          <a:solidFill>
            <a:srgbClr val="A11035">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C201E3B3-A4BC-03D8-9D0F-D2B092B4E495}"/>
              </a:ext>
            </a:extLst>
          </p:cNvPr>
          <p:cNvSpPr/>
          <p:nvPr/>
        </p:nvSpPr>
        <p:spPr>
          <a:xfrm>
            <a:off x="8901795" y="853902"/>
            <a:ext cx="2032658" cy="2032657"/>
          </a:xfrm>
          <a:prstGeom prst="ellipse">
            <a:avLst/>
          </a:prstGeom>
          <a:solidFill>
            <a:srgbClr val="F6A800">
              <a:alpha val="4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a:extLst>
              <a:ext uri="{FF2B5EF4-FFF2-40B4-BE49-F238E27FC236}">
                <a16:creationId xmlns:a16="http://schemas.microsoft.com/office/drawing/2014/main" id="{22F43714-3337-431D-B044-29814AE6647D}"/>
              </a:ext>
            </a:extLst>
          </p:cNvPr>
          <p:cNvSpPr txBox="1"/>
          <p:nvPr/>
        </p:nvSpPr>
        <p:spPr>
          <a:xfrm>
            <a:off x="6396621" y="1323700"/>
            <a:ext cx="809890" cy="243304"/>
          </a:xfrm>
          <a:prstGeom prst="rect">
            <a:avLst/>
          </a:prstGeom>
          <a:noFill/>
        </p:spPr>
        <p:txBody>
          <a:bodyPr wrap="none" rtlCol="0">
            <a:spAutoFit/>
          </a:bodyPr>
          <a:lstStyle/>
          <a:p>
            <a:r>
              <a:rPr lang="de-DE" sz="1200" dirty="0" err="1"/>
              <a:t>Ladder</a:t>
            </a:r>
            <a:r>
              <a:rPr lang="de-DE" sz="1200" dirty="0"/>
              <a:t>-Side</a:t>
            </a:r>
            <a:endParaRPr lang="en-US" sz="1200" dirty="0"/>
          </a:p>
        </p:txBody>
      </p:sp>
      <p:sp>
        <p:nvSpPr>
          <p:cNvPr id="110" name="TextBox 109">
            <a:extLst>
              <a:ext uri="{FF2B5EF4-FFF2-40B4-BE49-F238E27FC236}">
                <a16:creationId xmlns:a16="http://schemas.microsoft.com/office/drawing/2014/main" id="{701E534C-311A-3AF5-F1CA-CFCEA031A828}"/>
              </a:ext>
            </a:extLst>
          </p:cNvPr>
          <p:cNvSpPr txBox="1"/>
          <p:nvPr/>
        </p:nvSpPr>
        <p:spPr>
          <a:xfrm>
            <a:off x="7186447" y="684926"/>
            <a:ext cx="967983" cy="243304"/>
          </a:xfrm>
          <a:prstGeom prst="rect">
            <a:avLst/>
          </a:prstGeom>
          <a:noFill/>
        </p:spPr>
        <p:txBody>
          <a:bodyPr wrap="none" rtlCol="0">
            <a:spAutoFit/>
          </a:bodyPr>
          <a:lstStyle/>
          <a:p>
            <a:r>
              <a:rPr lang="de-DE" sz="1200" dirty="0" err="1"/>
              <a:t>AttentioFusion</a:t>
            </a:r>
            <a:endParaRPr lang="en-US" sz="1200" dirty="0"/>
          </a:p>
        </p:txBody>
      </p:sp>
      <p:sp>
        <p:nvSpPr>
          <p:cNvPr id="111" name="TextBox 110">
            <a:extLst>
              <a:ext uri="{FF2B5EF4-FFF2-40B4-BE49-F238E27FC236}">
                <a16:creationId xmlns:a16="http://schemas.microsoft.com/office/drawing/2014/main" id="{B2E13353-9B3D-2C3A-C824-E2A7D649CAB3}"/>
              </a:ext>
            </a:extLst>
          </p:cNvPr>
          <p:cNvSpPr txBox="1"/>
          <p:nvPr/>
        </p:nvSpPr>
        <p:spPr>
          <a:xfrm>
            <a:off x="7397172" y="1550030"/>
            <a:ext cx="654841" cy="243304"/>
          </a:xfrm>
          <a:prstGeom prst="rect">
            <a:avLst/>
          </a:prstGeom>
          <a:noFill/>
        </p:spPr>
        <p:txBody>
          <a:bodyPr wrap="none" rtlCol="0">
            <a:spAutoFit/>
          </a:bodyPr>
          <a:lstStyle/>
          <a:p>
            <a:r>
              <a:rPr lang="de-DE" sz="1200" dirty="0"/>
              <a:t>Adapters</a:t>
            </a:r>
            <a:endParaRPr lang="en-US" sz="1200" dirty="0"/>
          </a:p>
        </p:txBody>
      </p:sp>
      <p:sp>
        <p:nvSpPr>
          <p:cNvPr id="112" name="TextBox 111">
            <a:extLst>
              <a:ext uri="{FF2B5EF4-FFF2-40B4-BE49-F238E27FC236}">
                <a16:creationId xmlns:a16="http://schemas.microsoft.com/office/drawing/2014/main" id="{1FE0E003-407B-68A3-220E-BAAAA803875F}"/>
              </a:ext>
            </a:extLst>
          </p:cNvPr>
          <p:cNvSpPr txBox="1"/>
          <p:nvPr/>
        </p:nvSpPr>
        <p:spPr>
          <a:xfrm>
            <a:off x="7969621" y="1154435"/>
            <a:ext cx="654841" cy="405508"/>
          </a:xfrm>
          <a:prstGeom prst="rect">
            <a:avLst/>
          </a:prstGeom>
          <a:noFill/>
        </p:spPr>
        <p:txBody>
          <a:bodyPr wrap="none" rtlCol="0">
            <a:spAutoFit/>
          </a:bodyPr>
          <a:lstStyle/>
          <a:p>
            <a:r>
              <a:rPr lang="de-DE" sz="1200" dirty="0"/>
              <a:t>Parallel</a:t>
            </a:r>
          </a:p>
          <a:p>
            <a:r>
              <a:rPr lang="de-DE" sz="1200" dirty="0"/>
              <a:t>Adapters</a:t>
            </a:r>
            <a:endParaRPr lang="en-US" sz="1200" dirty="0"/>
          </a:p>
        </p:txBody>
      </p:sp>
      <p:sp>
        <p:nvSpPr>
          <p:cNvPr id="113" name="TextBox 112">
            <a:extLst>
              <a:ext uri="{FF2B5EF4-FFF2-40B4-BE49-F238E27FC236}">
                <a16:creationId xmlns:a16="http://schemas.microsoft.com/office/drawing/2014/main" id="{6B2F1499-8D86-96ED-1CE4-25AC92252876}"/>
              </a:ext>
            </a:extLst>
          </p:cNvPr>
          <p:cNvSpPr txBox="1"/>
          <p:nvPr/>
        </p:nvSpPr>
        <p:spPr>
          <a:xfrm>
            <a:off x="7855031" y="1782297"/>
            <a:ext cx="581792" cy="243304"/>
          </a:xfrm>
          <a:prstGeom prst="rect">
            <a:avLst/>
          </a:prstGeom>
          <a:noFill/>
        </p:spPr>
        <p:txBody>
          <a:bodyPr wrap="none" rtlCol="0">
            <a:spAutoFit/>
          </a:bodyPr>
          <a:lstStyle/>
          <a:p>
            <a:r>
              <a:rPr lang="de-DE" sz="1200" dirty="0" err="1"/>
              <a:t>AdaMix</a:t>
            </a:r>
            <a:endParaRPr lang="en-US" sz="1200" dirty="0"/>
          </a:p>
        </p:txBody>
      </p:sp>
      <p:sp>
        <p:nvSpPr>
          <p:cNvPr id="114" name="TextBox 113">
            <a:extLst>
              <a:ext uri="{FF2B5EF4-FFF2-40B4-BE49-F238E27FC236}">
                <a16:creationId xmlns:a16="http://schemas.microsoft.com/office/drawing/2014/main" id="{D8206D91-7728-EC10-8FF7-6D795CAC97CD}"/>
              </a:ext>
            </a:extLst>
          </p:cNvPr>
          <p:cNvSpPr txBox="1"/>
          <p:nvPr/>
        </p:nvSpPr>
        <p:spPr>
          <a:xfrm>
            <a:off x="6239350" y="2089493"/>
            <a:ext cx="605683" cy="337248"/>
          </a:xfrm>
          <a:prstGeom prst="rect">
            <a:avLst/>
          </a:prstGeom>
          <a:noFill/>
        </p:spPr>
        <p:txBody>
          <a:bodyPr wrap="square" rtlCol="0">
            <a:spAutoFit/>
          </a:bodyPr>
          <a:lstStyle/>
          <a:p>
            <a:r>
              <a:rPr lang="de-DE" sz="1200" dirty="0" err="1"/>
              <a:t>LeTS</a:t>
            </a:r>
            <a:endParaRPr lang="en-US" sz="1200" dirty="0"/>
          </a:p>
        </p:txBody>
      </p:sp>
      <p:sp>
        <p:nvSpPr>
          <p:cNvPr id="115" name="TextBox 114">
            <a:extLst>
              <a:ext uri="{FF2B5EF4-FFF2-40B4-BE49-F238E27FC236}">
                <a16:creationId xmlns:a16="http://schemas.microsoft.com/office/drawing/2014/main" id="{97FE2337-46FE-D6D8-3BB7-E84EBF5A9C78}"/>
              </a:ext>
            </a:extLst>
          </p:cNvPr>
          <p:cNvSpPr txBox="1"/>
          <p:nvPr/>
        </p:nvSpPr>
        <p:spPr>
          <a:xfrm>
            <a:off x="6923994" y="2319269"/>
            <a:ext cx="331954" cy="243305"/>
          </a:xfrm>
          <a:prstGeom prst="rect">
            <a:avLst/>
          </a:prstGeom>
          <a:noFill/>
        </p:spPr>
        <p:txBody>
          <a:bodyPr wrap="none" rtlCol="0">
            <a:spAutoFit/>
          </a:bodyPr>
          <a:lstStyle/>
          <a:p>
            <a:r>
              <a:rPr lang="de-DE" sz="1200" dirty="0"/>
              <a:t>IPT</a:t>
            </a:r>
            <a:endParaRPr lang="en-US" sz="1200" dirty="0"/>
          </a:p>
        </p:txBody>
      </p:sp>
      <p:sp>
        <p:nvSpPr>
          <p:cNvPr id="116" name="TextBox 115">
            <a:extLst>
              <a:ext uri="{FF2B5EF4-FFF2-40B4-BE49-F238E27FC236}">
                <a16:creationId xmlns:a16="http://schemas.microsoft.com/office/drawing/2014/main" id="{05ABB304-B4FC-F2D8-4382-4D26D27122E7}"/>
              </a:ext>
            </a:extLst>
          </p:cNvPr>
          <p:cNvSpPr txBox="1"/>
          <p:nvPr/>
        </p:nvSpPr>
        <p:spPr>
          <a:xfrm>
            <a:off x="6666768" y="2998644"/>
            <a:ext cx="878772" cy="243305"/>
          </a:xfrm>
          <a:prstGeom prst="rect">
            <a:avLst/>
          </a:prstGeom>
          <a:noFill/>
        </p:spPr>
        <p:txBody>
          <a:bodyPr wrap="none" rtlCol="0">
            <a:spAutoFit/>
          </a:bodyPr>
          <a:lstStyle/>
          <a:p>
            <a:r>
              <a:rPr lang="de-DE" sz="1200" dirty="0" err="1"/>
              <a:t>Prefix</a:t>
            </a:r>
            <a:r>
              <a:rPr lang="de-DE" sz="1200" dirty="0"/>
              <a:t>-Tuning</a:t>
            </a:r>
            <a:endParaRPr lang="en-US" sz="1200" dirty="0"/>
          </a:p>
        </p:txBody>
      </p:sp>
      <p:sp>
        <p:nvSpPr>
          <p:cNvPr id="117" name="TextBox 116">
            <a:extLst>
              <a:ext uri="{FF2B5EF4-FFF2-40B4-BE49-F238E27FC236}">
                <a16:creationId xmlns:a16="http://schemas.microsoft.com/office/drawing/2014/main" id="{857E7828-EAE5-16B8-9D8B-243756535FC7}"/>
              </a:ext>
            </a:extLst>
          </p:cNvPr>
          <p:cNvSpPr txBox="1"/>
          <p:nvPr/>
        </p:nvSpPr>
        <p:spPr>
          <a:xfrm>
            <a:off x="6767613" y="2601465"/>
            <a:ext cx="498213" cy="243305"/>
          </a:xfrm>
          <a:prstGeom prst="rect">
            <a:avLst/>
          </a:prstGeom>
          <a:noFill/>
        </p:spPr>
        <p:txBody>
          <a:bodyPr wrap="none" rtlCol="0">
            <a:spAutoFit/>
          </a:bodyPr>
          <a:lstStyle/>
          <a:p>
            <a:r>
              <a:rPr lang="de-DE" sz="1200" dirty="0"/>
              <a:t>WARP</a:t>
            </a:r>
            <a:endParaRPr lang="en-US" sz="1200" dirty="0"/>
          </a:p>
        </p:txBody>
      </p:sp>
      <p:sp>
        <p:nvSpPr>
          <p:cNvPr id="118" name="TextBox 117">
            <a:extLst>
              <a:ext uri="{FF2B5EF4-FFF2-40B4-BE49-F238E27FC236}">
                <a16:creationId xmlns:a16="http://schemas.microsoft.com/office/drawing/2014/main" id="{25EC15EC-97CB-FD4B-9063-8E7127817865}"/>
              </a:ext>
            </a:extLst>
          </p:cNvPr>
          <p:cNvSpPr txBox="1"/>
          <p:nvPr/>
        </p:nvSpPr>
        <p:spPr>
          <a:xfrm>
            <a:off x="6862411" y="3300884"/>
            <a:ext cx="963365" cy="243304"/>
          </a:xfrm>
          <a:prstGeom prst="rect">
            <a:avLst/>
          </a:prstGeom>
          <a:noFill/>
        </p:spPr>
        <p:txBody>
          <a:bodyPr wrap="none" rtlCol="0">
            <a:spAutoFit/>
          </a:bodyPr>
          <a:lstStyle/>
          <a:p>
            <a:r>
              <a:rPr lang="de-DE" sz="1200" dirty="0"/>
              <a:t>Prompt-tuning</a:t>
            </a:r>
            <a:endParaRPr lang="en-US" sz="1200" dirty="0"/>
          </a:p>
        </p:txBody>
      </p:sp>
      <p:sp>
        <p:nvSpPr>
          <p:cNvPr id="119" name="TextBox 118">
            <a:extLst>
              <a:ext uri="{FF2B5EF4-FFF2-40B4-BE49-F238E27FC236}">
                <a16:creationId xmlns:a16="http://schemas.microsoft.com/office/drawing/2014/main" id="{F66AFAD3-F984-FB26-DD93-62F22AB37327}"/>
              </a:ext>
            </a:extLst>
          </p:cNvPr>
          <p:cNvSpPr txBox="1"/>
          <p:nvPr/>
        </p:nvSpPr>
        <p:spPr>
          <a:xfrm>
            <a:off x="7330716" y="2175820"/>
            <a:ext cx="654841" cy="405508"/>
          </a:xfrm>
          <a:prstGeom prst="rect">
            <a:avLst/>
          </a:prstGeom>
          <a:noFill/>
        </p:spPr>
        <p:txBody>
          <a:bodyPr wrap="none" rtlCol="0">
            <a:spAutoFit/>
          </a:bodyPr>
          <a:lstStyle/>
          <a:p>
            <a:r>
              <a:rPr lang="de-DE" sz="1200" dirty="0"/>
              <a:t>MAM</a:t>
            </a:r>
          </a:p>
          <a:p>
            <a:r>
              <a:rPr lang="de-DE" sz="1200" dirty="0"/>
              <a:t>Adapters</a:t>
            </a:r>
            <a:endParaRPr lang="en-US" sz="1200" dirty="0"/>
          </a:p>
        </p:txBody>
      </p:sp>
      <p:sp>
        <p:nvSpPr>
          <p:cNvPr id="120" name="TextBox 119">
            <a:extLst>
              <a:ext uri="{FF2B5EF4-FFF2-40B4-BE49-F238E27FC236}">
                <a16:creationId xmlns:a16="http://schemas.microsoft.com/office/drawing/2014/main" id="{F5D16E1A-68FD-D96A-3536-0D3BA2DBA860}"/>
              </a:ext>
            </a:extLst>
          </p:cNvPr>
          <p:cNvSpPr txBox="1"/>
          <p:nvPr/>
        </p:nvSpPr>
        <p:spPr>
          <a:xfrm>
            <a:off x="7830028" y="2862577"/>
            <a:ext cx="600041" cy="243304"/>
          </a:xfrm>
          <a:prstGeom prst="rect">
            <a:avLst/>
          </a:prstGeom>
          <a:noFill/>
        </p:spPr>
        <p:txBody>
          <a:bodyPr wrap="none" rtlCol="0">
            <a:spAutoFit/>
          </a:bodyPr>
          <a:lstStyle/>
          <a:p>
            <a:r>
              <a:rPr lang="de-DE" sz="1200" dirty="0" err="1"/>
              <a:t>UniPELT</a:t>
            </a:r>
            <a:endParaRPr lang="en-US" sz="1200" dirty="0"/>
          </a:p>
        </p:txBody>
      </p:sp>
      <p:sp>
        <p:nvSpPr>
          <p:cNvPr id="121" name="TextBox 120">
            <a:extLst>
              <a:ext uri="{FF2B5EF4-FFF2-40B4-BE49-F238E27FC236}">
                <a16:creationId xmlns:a16="http://schemas.microsoft.com/office/drawing/2014/main" id="{61FF502F-5F38-4BD2-8297-23B629D1716C}"/>
              </a:ext>
            </a:extLst>
          </p:cNvPr>
          <p:cNvSpPr txBox="1"/>
          <p:nvPr/>
        </p:nvSpPr>
        <p:spPr>
          <a:xfrm>
            <a:off x="8380793" y="2615778"/>
            <a:ext cx="764778" cy="243304"/>
          </a:xfrm>
          <a:prstGeom prst="rect">
            <a:avLst/>
          </a:prstGeom>
          <a:noFill/>
        </p:spPr>
        <p:txBody>
          <a:bodyPr wrap="none" rtlCol="0">
            <a:spAutoFit/>
          </a:bodyPr>
          <a:lstStyle/>
          <a:p>
            <a:r>
              <a:rPr lang="de-DE" sz="1200" dirty="0" err="1"/>
              <a:t>Compacter</a:t>
            </a:r>
            <a:endParaRPr lang="en-US" sz="1200" dirty="0"/>
          </a:p>
        </p:txBody>
      </p:sp>
      <p:sp>
        <p:nvSpPr>
          <p:cNvPr id="122" name="TextBox 121">
            <a:extLst>
              <a:ext uri="{FF2B5EF4-FFF2-40B4-BE49-F238E27FC236}">
                <a16:creationId xmlns:a16="http://schemas.microsoft.com/office/drawing/2014/main" id="{91EB9C84-156E-9710-8B02-33FA4682405A}"/>
              </a:ext>
            </a:extLst>
          </p:cNvPr>
          <p:cNvSpPr txBox="1"/>
          <p:nvPr/>
        </p:nvSpPr>
        <p:spPr>
          <a:xfrm>
            <a:off x="8253104" y="2288433"/>
            <a:ext cx="904960" cy="243304"/>
          </a:xfrm>
          <a:prstGeom prst="rect">
            <a:avLst/>
          </a:prstGeom>
          <a:noFill/>
        </p:spPr>
        <p:txBody>
          <a:bodyPr wrap="none" rtlCol="0">
            <a:spAutoFit/>
          </a:bodyPr>
          <a:lstStyle/>
          <a:p>
            <a:r>
              <a:rPr lang="de-DE" sz="1200" dirty="0"/>
              <a:t>PHM Adapter</a:t>
            </a:r>
            <a:endParaRPr lang="en-US" sz="1200" dirty="0"/>
          </a:p>
        </p:txBody>
      </p:sp>
      <p:sp>
        <p:nvSpPr>
          <p:cNvPr id="123" name="TextBox 122">
            <a:extLst>
              <a:ext uri="{FF2B5EF4-FFF2-40B4-BE49-F238E27FC236}">
                <a16:creationId xmlns:a16="http://schemas.microsoft.com/office/drawing/2014/main" id="{3D08717E-C798-8D33-4542-B06DE217517C}"/>
              </a:ext>
            </a:extLst>
          </p:cNvPr>
          <p:cNvSpPr txBox="1"/>
          <p:nvPr/>
        </p:nvSpPr>
        <p:spPr>
          <a:xfrm>
            <a:off x="8450301" y="3666827"/>
            <a:ext cx="897751" cy="243304"/>
          </a:xfrm>
          <a:prstGeom prst="rect">
            <a:avLst/>
          </a:prstGeom>
          <a:noFill/>
        </p:spPr>
        <p:txBody>
          <a:bodyPr wrap="none" rtlCol="0">
            <a:spAutoFit/>
          </a:bodyPr>
          <a:lstStyle/>
          <a:p>
            <a:r>
              <a:rPr lang="de-DE" sz="1200" dirty="0" err="1"/>
              <a:t>Intrinsic</a:t>
            </a:r>
            <a:r>
              <a:rPr lang="de-DE" sz="1200" dirty="0"/>
              <a:t>-SAID</a:t>
            </a:r>
            <a:endParaRPr lang="en-US" sz="1200" dirty="0"/>
          </a:p>
        </p:txBody>
      </p:sp>
      <p:sp>
        <p:nvSpPr>
          <p:cNvPr id="124" name="TextBox 123">
            <a:extLst>
              <a:ext uri="{FF2B5EF4-FFF2-40B4-BE49-F238E27FC236}">
                <a16:creationId xmlns:a16="http://schemas.microsoft.com/office/drawing/2014/main" id="{0E668E57-E37B-C3F0-A153-9C6F74BC489F}"/>
              </a:ext>
            </a:extLst>
          </p:cNvPr>
          <p:cNvSpPr txBox="1"/>
          <p:nvPr/>
        </p:nvSpPr>
        <p:spPr>
          <a:xfrm>
            <a:off x="8973153" y="3355658"/>
            <a:ext cx="495792" cy="243304"/>
          </a:xfrm>
          <a:prstGeom prst="rect">
            <a:avLst/>
          </a:prstGeom>
          <a:noFill/>
        </p:spPr>
        <p:txBody>
          <a:bodyPr wrap="none" rtlCol="0">
            <a:spAutoFit/>
          </a:bodyPr>
          <a:lstStyle/>
          <a:p>
            <a:r>
              <a:rPr lang="de-DE" sz="1200" dirty="0" err="1"/>
              <a:t>KronA</a:t>
            </a:r>
            <a:endParaRPr lang="en-US" sz="1200" dirty="0"/>
          </a:p>
        </p:txBody>
      </p:sp>
      <p:sp>
        <p:nvSpPr>
          <p:cNvPr id="125" name="TextBox 124">
            <a:extLst>
              <a:ext uri="{FF2B5EF4-FFF2-40B4-BE49-F238E27FC236}">
                <a16:creationId xmlns:a16="http://schemas.microsoft.com/office/drawing/2014/main" id="{7B6F6993-3CF2-4926-2A7B-EA1EBB428EA9}"/>
              </a:ext>
            </a:extLst>
          </p:cNvPr>
          <p:cNvSpPr txBox="1"/>
          <p:nvPr/>
        </p:nvSpPr>
        <p:spPr>
          <a:xfrm>
            <a:off x="9269624" y="3004680"/>
            <a:ext cx="428318" cy="243304"/>
          </a:xfrm>
          <a:prstGeom prst="rect">
            <a:avLst/>
          </a:prstGeom>
          <a:noFill/>
        </p:spPr>
        <p:txBody>
          <a:bodyPr wrap="none" rtlCol="0">
            <a:spAutoFit/>
          </a:bodyPr>
          <a:lstStyle/>
          <a:p>
            <a:r>
              <a:rPr lang="de-DE" sz="1200" dirty="0" err="1"/>
              <a:t>LoRa</a:t>
            </a:r>
            <a:endParaRPr lang="en-US" sz="1200" dirty="0"/>
          </a:p>
        </p:txBody>
      </p:sp>
      <p:sp>
        <p:nvSpPr>
          <p:cNvPr id="126" name="TextBox 125">
            <a:extLst>
              <a:ext uri="{FF2B5EF4-FFF2-40B4-BE49-F238E27FC236}">
                <a16:creationId xmlns:a16="http://schemas.microsoft.com/office/drawing/2014/main" id="{14A1E099-31BC-2E13-D2DC-8761DBE27349}"/>
              </a:ext>
            </a:extLst>
          </p:cNvPr>
          <p:cNvSpPr txBox="1"/>
          <p:nvPr/>
        </p:nvSpPr>
        <p:spPr>
          <a:xfrm>
            <a:off x="8847932" y="1536417"/>
            <a:ext cx="603644" cy="405508"/>
          </a:xfrm>
          <a:prstGeom prst="rect">
            <a:avLst/>
          </a:prstGeom>
          <a:noFill/>
        </p:spPr>
        <p:txBody>
          <a:bodyPr wrap="none" rtlCol="0">
            <a:spAutoFit/>
          </a:bodyPr>
          <a:lstStyle/>
          <a:p>
            <a:r>
              <a:rPr lang="de-DE" sz="1200" dirty="0" err="1"/>
              <a:t>Sparse</a:t>
            </a:r>
            <a:endParaRPr lang="de-DE" sz="1200" dirty="0"/>
          </a:p>
          <a:p>
            <a:r>
              <a:rPr lang="de-DE" sz="1200" dirty="0"/>
              <a:t>Adapter</a:t>
            </a:r>
            <a:endParaRPr lang="en-US" sz="1200" dirty="0"/>
          </a:p>
        </p:txBody>
      </p:sp>
      <p:sp>
        <p:nvSpPr>
          <p:cNvPr id="127" name="TextBox 126">
            <a:extLst>
              <a:ext uri="{FF2B5EF4-FFF2-40B4-BE49-F238E27FC236}">
                <a16:creationId xmlns:a16="http://schemas.microsoft.com/office/drawing/2014/main" id="{BF071B52-BCC6-24AA-93E1-A23C42158F08}"/>
              </a:ext>
            </a:extLst>
          </p:cNvPr>
          <p:cNvSpPr txBox="1"/>
          <p:nvPr/>
        </p:nvSpPr>
        <p:spPr>
          <a:xfrm>
            <a:off x="9108098" y="2128663"/>
            <a:ext cx="293150" cy="243305"/>
          </a:xfrm>
          <a:prstGeom prst="rect">
            <a:avLst/>
          </a:prstGeom>
          <a:noFill/>
        </p:spPr>
        <p:txBody>
          <a:bodyPr wrap="none" rtlCol="0">
            <a:spAutoFit/>
          </a:bodyPr>
          <a:lstStyle/>
          <a:p>
            <a:r>
              <a:rPr lang="de-DE" sz="1200" dirty="0"/>
              <a:t>S4</a:t>
            </a:r>
            <a:endParaRPr lang="en-US" sz="1200" dirty="0"/>
          </a:p>
        </p:txBody>
      </p:sp>
      <p:sp>
        <p:nvSpPr>
          <p:cNvPr id="128" name="TextBox 127">
            <a:extLst>
              <a:ext uri="{FF2B5EF4-FFF2-40B4-BE49-F238E27FC236}">
                <a16:creationId xmlns:a16="http://schemas.microsoft.com/office/drawing/2014/main" id="{AE87C438-127B-AB80-27E8-D506760C00ED}"/>
              </a:ext>
            </a:extLst>
          </p:cNvPr>
          <p:cNvSpPr txBox="1"/>
          <p:nvPr/>
        </p:nvSpPr>
        <p:spPr>
          <a:xfrm>
            <a:off x="9386385" y="2374797"/>
            <a:ext cx="524571" cy="405508"/>
          </a:xfrm>
          <a:prstGeom prst="rect">
            <a:avLst/>
          </a:prstGeom>
          <a:noFill/>
        </p:spPr>
        <p:txBody>
          <a:bodyPr wrap="none" rtlCol="0">
            <a:spAutoFit/>
          </a:bodyPr>
          <a:lstStyle/>
          <a:p>
            <a:r>
              <a:rPr lang="de-DE" sz="1200" dirty="0" err="1"/>
              <a:t>Sparse</a:t>
            </a:r>
            <a:endParaRPr lang="de-DE" sz="1200" dirty="0"/>
          </a:p>
          <a:p>
            <a:r>
              <a:rPr lang="de-DE" sz="1200" dirty="0" err="1"/>
              <a:t>LoRa</a:t>
            </a:r>
            <a:endParaRPr lang="en-US" sz="1200" dirty="0"/>
          </a:p>
        </p:txBody>
      </p:sp>
      <p:sp>
        <p:nvSpPr>
          <p:cNvPr id="129" name="TextBox 128">
            <a:extLst>
              <a:ext uri="{FF2B5EF4-FFF2-40B4-BE49-F238E27FC236}">
                <a16:creationId xmlns:a16="http://schemas.microsoft.com/office/drawing/2014/main" id="{45E60A55-2A82-D355-22DA-1216F96F2FA3}"/>
              </a:ext>
            </a:extLst>
          </p:cNvPr>
          <p:cNvSpPr txBox="1"/>
          <p:nvPr/>
        </p:nvSpPr>
        <p:spPr>
          <a:xfrm>
            <a:off x="10147241" y="2402068"/>
            <a:ext cx="368619" cy="243305"/>
          </a:xfrm>
          <a:prstGeom prst="rect">
            <a:avLst/>
          </a:prstGeom>
          <a:noFill/>
        </p:spPr>
        <p:txBody>
          <a:bodyPr wrap="none" rtlCol="0">
            <a:spAutoFit/>
          </a:bodyPr>
          <a:lstStyle/>
          <a:p>
            <a:r>
              <a:rPr lang="de-DE" sz="1200" dirty="0"/>
              <a:t>FAR</a:t>
            </a:r>
            <a:endParaRPr lang="en-US" sz="1200" dirty="0"/>
          </a:p>
        </p:txBody>
      </p:sp>
      <p:sp>
        <p:nvSpPr>
          <p:cNvPr id="130" name="TextBox 129">
            <a:extLst>
              <a:ext uri="{FF2B5EF4-FFF2-40B4-BE49-F238E27FC236}">
                <a16:creationId xmlns:a16="http://schemas.microsoft.com/office/drawing/2014/main" id="{EA9EA8F8-C190-6CD2-BB8B-8E402ED3FFC3}"/>
              </a:ext>
            </a:extLst>
          </p:cNvPr>
          <p:cNvSpPr txBox="1"/>
          <p:nvPr/>
        </p:nvSpPr>
        <p:spPr>
          <a:xfrm>
            <a:off x="9815001" y="2274703"/>
            <a:ext cx="796684" cy="337248"/>
          </a:xfrm>
          <a:prstGeom prst="rect">
            <a:avLst/>
          </a:prstGeom>
          <a:noFill/>
        </p:spPr>
        <p:txBody>
          <a:bodyPr wrap="square" rtlCol="0">
            <a:spAutoFit/>
          </a:bodyPr>
          <a:lstStyle/>
          <a:p>
            <a:r>
              <a:rPr lang="de-DE" sz="1200" dirty="0"/>
              <a:t>LT-SFT</a:t>
            </a:r>
            <a:endParaRPr lang="en-US" sz="1200" dirty="0"/>
          </a:p>
        </p:txBody>
      </p:sp>
      <p:sp>
        <p:nvSpPr>
          <p:cNvPr id="131" name="TextBox 130">
            <a:extLst>
              <a:ext uri="{FF2B5EF4-FFF2-40B4-BE49-F238E27FC236}">
                <a16:creationId xmlns:a16="http://schemas.microsoft.com/office/drawing/2014/main" id="{31646BB6-1DAC-76F8-FA88-E15B9D50976E}"/>
              </a:ext>
            </a:extLst>
          </p:cNvPr>
          <p:cNvSpPr txBox="1"/>
          <p:nvPr/>
        </p:nvSpPr>
        <p:spPr>
          <a:xfrm>
            <a:off x="9964867" y="1713114"/>
            <a:ext cx="715554" cy="243304"/>
          </a:xfrm>
          <a:prstGeom prst="rect">
            <a:avLst/>
          </a:prstGeom>
          <a:noFill/>
        </p:spPr>
        <p:txBody>
          <a:bodyPr wrap="none" rtlCol="0">
            <a:spAutoFit/>
          </a:bodyPr>
          <a:lstStyle/>
          <a:p>
            <a:r>
              <a:rPr lang="de-DE" sz="1200" dirty="0"/>
              <a:t>Fish-</a:t>
            </a:r>
            <a:r>
              <a:rPr lang="de-DE" sz="1200" dirty="0" err="1"/>
              <a:t>Mask</a:t>
            </a:r>
            <a:endParaRPr lang="en-US" sz="1200" dirty="0"/>
          </a:p>
        </p:txBody>
      </p:sp>
      <p:sp>
        <p:nvSpPr>
          <p:cNvPr id="132" name="TextBox 131">
            <a:extLst>
              <a:ext uri="{FF2B5EF4-FFF2-40B4-BE49-F238E27FC236}">
                <a16:creationId xmlns:a16="http://schemas.microsoft.com/office/drawing/2014/main" id="{7D743CE1-D657-5A85-94E5-3B128D927FFF}"/>
              </a:ext>
            </a:extLst>
          </p:cNvPr>
          <p:cNvSpPr txBox="1"/>
          <p:nvPr/>
        </p:nvSpPr>
        <p:spPr>
          <a:xfrm>
            <a:off x="9644744" y="1950204"/>
            <a:ext cx="819860" cy="243304"/>
          </a:xfrm>
          <a:prstGeom prst="rect">
            <a:avLst/>
          </a:prstGeom>
          <a:noFill/>
        </p:spPr>
        <p:txBody>
          <a:bodyPr wrap="none" rtlCol="0">
            <a:spAutoFit/>
          </a:bodyPr>
          <a:lstStyle/>
          <a:p>
            <a:r>
              <a:rPr lang="de-DE" sz="1200" dirty="0"/>
              <a:t>Diff-</a:t>
            </a:r>
            <a:r>
              <a:rPr lang="de-DE" sz="1200" dirty="0" err="1"/>
              <a:t>Pruning</a:t>
            </a:r>
            <a:endParaRPr lang="en-US" sz="1200" dirty="0"/>
          </a:p>
        </p:txBody>
      </p:sp>
      <p:sp>
        <p:nvSpPr>
          <p:cNvPr id="133" name="TextBox 132">
            <a:extLst>
              <a:ext uri="{FF2B5EF4-FFF2-40B4-BE49-F238E27FC236}">
                <a16:creationId xmlns:a16="http://schemas.microsoft.com/office/drawing/2014/main" id="{54C6CB9E-6938-80C0-8F61-AE8659BBD763}"/>
              </a:ext>
            </a:extLst>
          </p:cNvPr>
          <p:cNvSpPr txBox="1"/>
          <p:nvPr/>
        </p:nvSpPr>
        <p:spPr>
          <a:xfrm>
            <a:off x="9528822" y="1390838"/>
            <a:ext cx="1073640" cy="243305"/>
          </a:xfrm>
          <a:prstGeom prst="rect">
            <a:avLst/>
          </a:prstGeom>
          <a:noFill/>
        </p:spPr>
        <p:txBody>
          <a:bodyPr wrap="none" rtlCol="0">
            <a:spAutoFit/>
          </a:bodyPr>
          <a:lstStyle/>
          <a:p>
            <a:r>
              <a:rPr lang="de-DE" sz="1200" dirty="0"/>
              <a:t>Attention Tuning</a:t>
            </a:r>
            <a:endParaRPr lang="en-US" sz="1200" dirty="0"/>
          </a:p>
        </p:txBody>
      </p:sp>
      <p:sp>
        <p:nvSpPr>
          <p:cNvPr id="134" name="TextBox 133">
            <a:extLst>
              <a:ext uri="{FF2B5EF4-FFF2-40B4-BE49-F238E27FC236}">
                <a16:creationId xmlns:a16="http://schemas.microsoft.com/office/drawing/2014/main" id="{A54DB611-2677-D735-C64F-5B197C7A5036}"/>
              </a:ext>
            </a:extLst>
          </p:cNvPr>
          <p:cNvSpPr txBox="1"/>
          <p:nvPr/>
        </p:nvSpPr>
        <p:spPr>
          <a:xfrm>
            <a:off x="9335897" y="938493"/>
            <a:ext cx="449439" cy="243305"/>
          </a:xfrm>
          <a:prstGeom prst="rect">
            <a:avLst/>
          </a:prstGeom>
          <a:noFill/>
        </p:spPr>
        <p:txBody>
          <a:bodyPr wrap="none" rtlCol="0">
            <a:spAutoFit/>
          </a:bodyPr>
          <a:lstStyle/>
          <a:p>
            <a:r>
              <a:rPr lang="de-DE" sz="1200" dirty="0" err="1"/>
              <a:t>BitFit</a:t>
            </a:r>
            <a:endParaRPr lang="en-US" sz="1200" dirty="0"/>
          </a:p>
        </p:txBody>
      </p:sp>
      <p:sp>
        <p:nvSpPr>
          <p:cNvPr id="135" name="TextBox 134">
            <a:extLst>
              <a:ext uri="{FF2B5EF4-FFF2-40B4-BE49-F238E27FC236}">
                <a16:creationId xmlns:a16="http://schemas.microsoft.com/office/drawing/2014/main" id="{E80E8F60-2504-9A77-88AC-48C643F52094}"/>
              </a:ext>
            </a:extLst>
          </p:cNvPr>
          <p:cNvSpPr txBox="1"/>
          <p:nvPr/>
        </p:nvSpPr>
        <p:spPr>
          <a:xfrm>
            <a:off x="9735749" y="1136521"/>
            <a:ext cx="700123" cy="243305"/>
          </a:xfrm>
          <a:prstGeom prst="rect">
            <a:avLst/>
          </a:prstGeom>
          <a:noFill/>
        </p:spPr>
        <p:txBody>
          <a:bodyPr wrap="none" rtlCol="0">
            <a:spAutoFit/>
          </a:bodyPr>
          <a:lstStyle/>
          <a:p>
            <a:r>
              <a:rPr lang="de-DE" sz="1200" dirty="0"/>
              <a:t>LN Tuning</a:t>
            </a:r>
            <a:endParaRPr lang="en-US" sz="1200" dirty="0"/>
          </a:p>
        </p:txBody>
      </p:sp>
      <p:sp>
        <p:nvSpPr>
          <p:cNvPr id="136" name="Oval 135">
            <a:extLst>
              <a:ext uri="{FF2B5EF4-FFF2-40B4-BE49-F238E27FC236}">
                <a16:creationId xmlns:a16="http://schemas.microsoft.com/office/drawing/2014/main" id="{F67FDB52-1A34-EE63-790C-46089531DF30}"/>
              </a:ext>
            </a:extLst>
          </p:cNvPr>
          <p:cNvSpPr/>
          <p:nvPr/>
        </p:nvSpPr>
        <p:spPr>
          <a:xfrm>
            <a:off x="9910955" y="938493"/>
            <a:ext cx="107824" cy="107824"/>
          </a:xfrm>
          <a:prstGeom prst="ellipse">
            <a:avLst/>
          </a:prstGeom>
          <a:solidFill>
            <a:srgbClr val="F6A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7" name="Straight Connector 136">
            <a:extLst>
              <a:ext uri="{FF2B5EF4-FFF2-40B4-BE49-F238E27FC236}">
                <a16:creationId xmlns:a16="http://schemas.microsoft.com/office/drawing/2014/main" id="{906067FC-C405-4D84-19E9-83F71D0EFA23}"/>
              </a:ext>
            </a:extLst>
          </p:cNvPr>
          <p:cNvCxnSpPr>
            <a:cxnSpLocks/>
            <a:stCxn id="136" idx="6"/>
          </p:cNvCxnSpPr>
          <p:nvPr/>
        </p:nvCxnSpPr>
        <p:spPr>
          <a:xfrm>
            <a:off x="10018779" y="992406"/>
            <a:ext cx="1780708" cy="0"/>
          </a:xfrm>
          <a:prstGeom prst="line">
            <a:avLst/>
          </a:prstGeom>
          <a:ln w="28575">
            <a:solidFill>
              <a:srgbClr val="F6A800"/>
            </a:solidFill>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F1E6B7B3-BC89-5280-2B66-CF9CD5CE1352}"/>
              </a:ext>
            </a:extLst>
          </p:cNvPr>
          <p:cNvSpPr txBox="1"/>
          <p:nvPr/>
        </p:nvSpPr>
        <p:spPr>
          <a:xfrm>
            <a:off x="10551162" y="597761"/>
            <a:ext cx="881137" cy="324407"/>
          </a:xfrm>
          <a:prstGeom prst="rect">
            <a:avLst/>
          </a:prstGeom>
          <a:noFill/>
        </p:spPr>
        <p:txBody>
          <a:bodyPr wrap="none" rtlCol="0">
            <a:spAutoFit/>
          </a:bodyPr>
          <a:lstStyle/>
          <a:p>
            <a:r>
              <a:rPr lang="de-DE" dirty="0" err="1">
                <a:solidFill>
                  <a:srgbClr val="F6A800"/>
                </a:solidFill>
              </a:rPr>
              <a:t>selective</a:t>
            </a:r>
            <a:endParaRPr lang="en-US" dirty="0">
              <a:solidFill>
                <a:srgbClr val="F6A800"/>
              </a:solidFill>
            </a:endParaRPr>
          </a:p>
        </p:txBody>
      </p:sp>
      <p:sp>
        <p:nvSpPr>
          <p:cNvPr id="139" name="Oval 138">
            <a:extLst>
              <a:ext uri="{FF2B5EF4-FFF2-40B4-BE49-F238E27FC236}">
                <a16:creationId xmlns:a16="http://schemas.microsoft.com/office/drawing/2014/main" id="{FC59EE38-1468-0C9F-4A47-BCDA8D042E80}"/>
              </a:ext>
            </a:extLst>
          </p:cNvPr>
          <p:cNvSpPr/>
          <p:nvPr/>
        </p:nvSpPr>
        <p:spPr>
          <a:xfrm>
            <a:off x="9644744" y="3422019"/>
            <a:ext cx="107824" cy="107824"/>
          </a:xfrm>
          <a:prstGeom prst="ellipse">
            <a:avLst/>
          </a:prstGeom>
          <a:solidFill>
            <a:srgbClr val="A110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0" name="Straight Connector 139">
            <a:extLst>
              <a:ext uri="{FF2B5EF4-FFF2-40B4-BE49-F238E27FC236}">
                <a16:creationId xmlns:a16="http://schemas.microsoft.com/office/drawing/2014/main" id="{303E3942-23D8-393F-D2E2-5C5C207A0718}"/>
              </a:ext>
            </a:extLst>
          </p:cNvPr>
          <p:cNvCxnSpPr>
            <a:cxnSpLocks/>
            <a:stCxn id="139" idx="6"/>
          </p:cNvCxnSpPr>
          <p:nvPr/>
        </p:nvCxnSpPr>
        <p:spPr>
          <a:xfrm flipV="1">
            <a:off x="9752567" y="3475931"/>
            <a:ext cx="2363670" cy="1"/>
          </a:xfrm>
          <a:prstGeom prst="line">
            <a:avLst/>
          </a:prstGeom>
          <a:ln w="28575">
            <a:solidFill>
              <a:srgbClr val="A11035"/>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7F1BD235-48EF-D432-1EF4-9BEEE35A67DE}"/>
              </a:ext>
            </a:extLst>
          </p:cNvPr>
          <p:cNvSpPr txBox="1"/>
          <p:nvPr/>
        </p:nvSpPr>
        <p:spPr>
          <a:xfrm>
            <a:off x="10030637" y="3079843"/>
            <a:ext cx="1692267" cy="324407"/>
          </a:xfrm>
          <a:prstGeom prst="rect">
            <a:avLst/>
          </a:prstGeom>
          <a:noFill/>
        </p:spPr>
        <p:txBody>
          <a:bodyPr wrap="none" rtlCol="0">
            <a:spAutoFit/>
          </a:bodyPr>
          <a:lstStyle/>
          <a:p>
            <a:r>
              <a:rPr lang="de-DE" dirty="0" err="1">
                <a:solidFill>
                  <a:srgbClr val="A11035"/>
                </a:solidFill>
              </a:rPr>
              <a:t>reparametrization</a:t>
            </a:r>
            <a:r>
              <a:rPr lang="de-DE" dirty="0">
                <a:solidFill>
                  <a:srgbClr val="F6A800"/>
                </a:solidFill>
              </a:rPr>
              <a:t> </a:t>
            </a:r>
            <a:endParaRPr lang="en-US" dirty="0">
              <a:solidFill>
                <a:srgbClr val="F6A800"/>
              </a:solidFill>
            </a:endParaRPr>
          </a:p>
        </p:txBody>
      </p:sp>
      <p:sp>
        <p:nvSpPr>
          <p:cNvPr id="142" name="Oval 141">
            <a:extLst>
              <a:ext uri="{FF2B5EF4-FFF2-40B4-BE49-F238E27FC236}">
                <a16:creationId xmlns:a16="http://schemas.microsoft.com/office/drawing/2014/main" id="{06AD26A3-8573-23B2-EEAD-6D23248CAA5C}"/>
              </a:ext>
            </a:extLst>
          </p:cNvPr>
          <p:cNvSpPr/>
          <p:nvPr/>
        </p:nvSpPr>
        <p:spPr>
          <a:xfrm>
            <a:off x="7055231" y="1005168"/>
            <a:ext cx="107824" cy="107824"/>
          </a:xfrm>
          <a:prstGeom prst="ellipse">
            <a:avLst/>
          </a:prstGeom>
          <a:solidFill>
            <a:srgbClr val="7A6F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6ADD1CDD-F33D-CF44-36A4-77DD163DE201}"/>
              </a:ext>
            </a:extLst>
          </p:cNvPr>
          <p:cNvCxnSpPr>
            <a:cxnSpLocks/>
            <a:stCxn id="142" idx="2"/>
          </p:cNvCxnSpPr>
          <p:nvPr/>
        </p:nvCxnSpPr>
        <p:spPr>
          <a:xfrm flipH="1" flipV="1">
            <a:off x="5786761" y="1046317"/>
            <a:ext cx="1268470" cy="12763"/>
          </a:xfrm>
          <a:prstGeom prst="line">
            <a:avLst/>
          </a:prstGeom>
          <a:ln w="28575">
            <a:solidFill>
              <a:srgbClr val="7A6FAC"/>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E1BE4045-93A2-CCB1-BAE4-33F08664A32D}"/>
              </a:ext>
            </a:extLst>
          </p:cNvPr>
          <p:cNvSpPr txBox="1"/>
          <p:nvPr/>
        </p:nvSpPr>
        <p:spPr>
          <a:xfrm>
            <a:off x="5754752" y="670000"/>
            <a:ext cx="871280" cy="324407"/>
          </a:xfrm>
          <a:prstGeom prst="rect">
            <a:avLst/>
          </a:prstGeom>
          <a:noFill/>
        </p:spPr>
        <p:txBody>
          <a:bodyPr wrap="none" rtlCol="0">
            <a:spAutoFit/>
          </a:bodyPr>
          <a:lstStyle/>
          <a:p>
            <a:r>
              <a:rPr lang="de-DE" dirty="0">
                <a:solidFill>
                  <a:srgbClr val="7A6FAC"/>
                </a:solidFill>
              </a:rPr>
              <a:t>additive </a:t>
            </a:r>
            <a:endParaRPr lang="en-US" dirty="0">
              <a:solidFill>
                <a:srgbClr val="7A6FAC"/>
              </a:solidFill>
            </a:endParaRPr>
          </a:p>
        </p:txBody>
      </p:sp>
      <p:sp>
        <p:nvSpPr>
          <p:cNvPr id="145" name="Oval 144">
            <a:extLst>
              <a:ext uri="{FF2B5EF4-FFF2-40B4-BE49-F238E27FC236}">
                <a16:creationId xmlns:a16="http://schemas.microsoft.com/office/drawing/2014/main" id="{44083145-0332-74D4-B3E1-7EBB2E0664A2}"/>
              </a:ext>
            </a:extLst>
          </p:cNvPr>
          <p:cNvSpPr/>
          <p:nvPr/>
        </p:nvSpPr>
        <p:spPr>
          <a:xfrm>
            <a:off x="7388956" y="3674953"/>
            <a:ext cx="107824" cy="107824"/>
          </a:xfrm>
          <a:prstGeom prst="ellipse">
            <a:avLst/>
          </a:prstGeom>
          <a:solidFill>
            <a:srgbClr val="57AB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a:extLst>
              <a:ext uri="{FF2B5EF4-FFF2-40B4-BE49-F238E27FC236}">
                <a16:creationId xmlns:a16="http://schemas.microsoft.com/office/drawing/2014/main" id="{6BC0D569-BB37-FA16-CDD2-2D163C31ACE9}"/>
              </a:ext>
            </a:extLst>
          </p:cNvPr>
          <p:cNvCxnSpPr>
            <a:cxnSpLocks/>
            <a:stCxn id="145" idx="2"/>
          </p:cNvCxnSpPr>
          <p:nvPr/>
        </p:nvCxnSpPr>
        <p:spPr>
          <a:xfrm flipH="1">
            <a:off x="5196643" y="3728865"/>
            <a:ext cx="2192313" cy="1325"/>
          </a:xfrm>
          <a:prstGeom prst="line">
            <a:avLst/>
          </a:prstGeom>
          <a:ln w="28575">
            <a:solidFill>
              <a:srgbClr val="57AB27"/>
            </a:solidFill>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5CF42A6C-3991-4102-8B35-EE781B78AA82}"/>
              </a:ext>
            </a:extLst>
          </p:cNvPr>
          <p:cNvSpPr txBox="1"/>
          <p:nvPr/>
        </p:nvSpPr>
        <p:spPr>
          <a:xfrm>
            <a:off x="5128367" y="3323608"/>
            <a:ext cx="1266145" cy="324407"/>
          </a:xfrm>
          <a:prstGeom prst="rect">
            <a:avLst/>
          </a:prstGeom>
          <a:noFill/>
        </p:spPr>
        <p:txBody>
          <a:bodyPr wrap="none" rtlCol="0">
            <a:spAutoFit/>
          </a:bodyPr>
          <a:lstStyle/>
          <a:p>
            <a:r>
              <a:rPr lang="de-DE" dirty="0">
                <a:solidFill>
                  <a:srgbClr val="57AB27"/>
                </a:solidFill>
              </a:rPr>
              <a:t>soft </a:t>
            </a:r>
            <a:r>
              <a:rPr lang="de-DE" dirty="0" err="1">
                <a:solidFill>
                  <a:srgbClr val="57AB27"/>
                </a:solidFill>
              </a:rPr>
              <a:t>prompts</a:t>
            </a:r>
            <a:r>
              <a:rPr lang="de-DE" dirty="0">
                <a:solidFill>
                  <a:srgbClr val="57AB27"/>
                </a:solidFill>
              </a:rPr>
              <a:t> </a:t>
            </a:r>
            <a:endParaRPr lang="en-US" dirty="0">
              <a:solidFill>
                <a:srgbClr val="57AB27"/>
              </a:solidFill>
            </a:endParaRPr>
          </a:p>
        </p:txBody>
      </p:sp>
      <p:sp>
        <p:nvSpPr>
          <p:cNvPr id="148" name="Oval 147">
            <a:extLst>
              <a:ext uri="{FF2B5EF4-FFF2-40B4-BE49-F238E27FC236}">
                <a16:creationId xmlns:a16="http://schemas.microsoft.com/office/drawing/2014/main" id="{239B865E-E8CF-2EF3-7375-6AB591C5FF61}"/>
              </a:ext>
            </a:extLst>
          </p:cNvPr>
          <p:cNvSpPr/>
          <p:nvPr/>
        </p:nvSpPr>
        <p:spPr>
          <a:xfrm>
            <a:off x="7480802" y="1843892"/>
            <a:ext cx="107824" cy="107824"/>
          </a:xfrm>
          <a:prstGeom prst="ellipse">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9" name="Straight Connector 148">
            <a:extLst>
              <a:ext uri="{FF2B5EF4-FFF2-40B4-BE49-F238E27FC236}">
                <a16:creationId xmlns:a16="http://schemas.microsoft.com/office/drawing/2014/main" id="{7097E2B3-1DEA-5382-CA49-737C6D94555D}"/>
              </a:ext>
            </a:extLst>
          </p:cNvPr>
          <p:cNvCxnSpPr>
            <a:cxnSpLocks/>
            <a:stCxn id="148" idx="2"/>
          </p:cNvCxnSpPr>
          <p:nvPr/>
        </p:nvCxnSpPr>
        <p:spPr>
          <a:xfrm flipH="1" flipV="1">
            <a:off x="5165233" y="1897804"/>
            <a:ext cx="2315570" cy="1"/>
          </a:xfrm>
          <a:prstGeom prst="line">
            <a:avLst/>
          </a:prstGeom>
          <a:ln w="28575">
            <a:solidFill>
              <a:srgbClr val="00549F"/>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6D8F38D0-24B3-A106-262E-19D2F9CFC185}"/>
              </a:ext>
            </a:extLst>
          </p:cNvPr>
          <p:cNvSpPr txBox="1"/>
          <p:nvPr/>
        </p:nvSpPr>
        <p:spPr>
          <a:xfrm>
            <a:off x="5053817" y="1492461"/>
            <a:ext cx="928614" cy="324407"/>
          </a:xfrm>
          <a:prstGeom prst="rect">
            <a:avLst/>
          </a:prstGeom>
          <a:noFill/>
        </p:spPr>
        <p:txBody>
          <a:bodyPr wrap="none" rtlCol="0">
            <a:spAutoFit/>
          </a:bodyPr>
          <a:lstStyle/>
          <a:p>
            <a:r>
              <a:rPr lang="de-DE" dirty="0" err="1">
                <a:solidFill>
                  <a:srgbClr val="00549F"/>
                </a:solidFill>
              </a:rPr>
              <a:t>adapters</a:t>
            </a:r>
            <a:r>
              <a:rPr lang="de-DE" dirty="0">
                <a:solidFill>
                  <a:srgbClr val="7A6FAC"/>
                </a:solidFill>
              </a:rPr>
              <a:t> </a:t>
            </a:r>
            <a:endParaRPr lang="en-US" dirty="0">
              <a:solidFill>
                <a:srgbClr val="7A6FAC"/>
              </a:solidFill>
            </a:endParaRPr>
          </a:p>
        </p:txBody>
      </p:sp>
      <p:pic>
        <p:nvPicPr>
          <p:cNvPr id="156" name="Graphic 155" descr="Gears with solid fill">
            <a:extLst>
              <a:ext uri="{FF2B5EF4-FFF2-40B4-BE49-F238E27FC236}">
                <a16:creationId xmlns:a16="http://schemas.microsoft.com/office/drawing/2014/main" id="{D75BC284-04B8-D396-2732-51C8C1310C7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14364" y="2386812"/>
            <a:ext cx="472780" cy="472780"/>
          </a:xfrm>
          <a:prstGeom prst="rect">
            <a:avLst/>
          </a:prstGeom>
        </p:spPr>
      </p:pic>
      <p:pic>
        <p:nvPicPr>
          <p:cNvPr id="157" name="Graphic 156" descr="Gears with solid fill">
            <a:extLst>
              <a:ext uri="{FF2B5EF4-FFF2-40B4-BE49-F238E27FC236}">
                <a16:creationId xmlns:a16="http://schemas.microsoft.com/office/drawing/2014/main" id="{B83A1ACD-B918-5C93-B7B0-864A0A2DF16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68393" y="4558695"/>
            <a:ext cx="472780" cy="472780"/>
          </a:xfrm>
          <a:prstGeom prst="rect">
            <a:avLst/>
          </a:prstGeom>
        </p:spPr>
      </p:pic>
      <p:sp>
        <p:nvSpPr>
          <p:cNvPr id="158" name="Oval 157">
            <a:extLst>
              <a:ext uri="{FF2B5EF4-FFF2-40B4-BE49-F238E27FC236}">
                <a16:creationId xmlns:a16="http://schemas.microsoft.com/office/drawing/2014/main" id="{093A9134-C300-B4E2-47CB-B82BFC850DC0}"/>
              </a:ext>
            </a:extLst>
          </p:cNvPr>
          <p:cNvSpPr/>
          <p:nvPr/>
        </p:nvSpPr>
        <p:spPr>
          <a:xfrm>
            <a:off x="8912075" y="844102"/>
            <a:ext cx="2032658" cy="2032657"/>
          </a:xfrm>
          <a:prstGeom prst="ellipse">
            <a:avLst/>
          </a:prstGeom>
          <a:noFill/>
          <a:ln w="28575">
            <a:solidFill>
              <a:srgbClr val="F6A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96DD83C1-D6A4-EB30-F813-F4FE86D4758B}"/>
              </a:ext>
            </a:extLst>
          </p:cNvPr>
          <p:cNvSpPr/>
          <p:nvPr/>
        </p:nvSpPr>
        <p:spPr>
          <a:xfrm>
            <a:off x="7937140" y="2044983"/>
            <a:ext cx="2032658" cy="2032657"/>
          </a:xfrm>
          <a:prstGeom prst="ellipse">
            <a:avLst/>
          </a:prstGeom>
          <a:noFill/>
          <a:ln w="28575">
            <a:solidFill>
              <a:srgbClr val="A110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59">
            <a:extLst>
              <a:ext uri="{FF2B5EF4-FFF2-40B4-BE49-F238E27FC236}">
                <a16:creationId xmlns:a16="http://schemas.microsoft.com/office/drawing/2014/main" id="{4370C18F-1448-8E19-1E4F-3B0A13C46872}"/>
              </a:ext>
            </a:extLst>
          </p:cNvPr>
          <p:cNvSpPr txBox="1"/>
          <p:nvPr/>
        </p:nvSpPr>
        <p:spPr>
          <a:xfrm>
            <a:off x="10545961" y="604975"/>
            <a:ext cx="1017715" cy="369332"/>
          </a:xfrm>
          <a:prstGeom prst="rect">
            <a:avLst/>
          </a:prstGeom>
          <a:solidFill>
            <a:schemeClr val="bg1"/>
          </a:solidFill>
        </p:spPr>
        <p:txBody>
          <a:bodyPr wrap="none" rtlCol="0">
            <a:spAutoFit/>
          </a:bodyPr>
          <a:lstStyle/>
          <a:p>
            <a:r>
              <a:rPr lang="de-DE" b="1" dirty="0" err="1">
                <a:solidFill>
                  <a:srgbClr val="F6A800"/>
                </a:solidFill>
              </a:rPr>
              <a:t>selective</a:t>
            </a:r>
            <a:endParaRPr lang="en-US" b="1" dirty="0">
              <a:solidFill>
                <a:srgbClr val="F6A800"/>
              </a:solidFill>
            </a:endParaRPr>
          </a:p>
        </p:txBody>
      </p:sp>
      <p:sp>
        <p:nvSpPr>
          <p:cNvPr id="161" name="TextBox 160">
            <a:extLst>
              <a:ext uri="{FF2B5EF4-FFF2-40B4-BE49-F238E27FC236}">
                <a16:creationId xmlns:a16="http://schemas.microsoft.com/office/drawing/2014/main" id="{FFF3FBF3-4078-DCB2-FFCC-F45DA52ED566}"/>
              </a:ext>
            </a:extLst>
          </p:cNvPr>
          <p:cNvSpPr txBox="1"/>
          <p:nvPr/>
        </p:nvSpPr>
        <p:spPr>
          <a:xfrm>
            <a:off x="10011587" y="3079843"/>
            <a:ext cx="1962525" cy="369332"/>
          </a:xfrm>
          <a:prstGeom prst="rect">
            <a:avLst/>
          </a:prstGeom>
          <a:solidFill>
            <a:schemeClr val="bg1"/>
          </a:solidFill>
        </p:spPr>
        <p:txBody>
          <a:bodyPr wrap="none" rtlCol="0">
            <a:spAutoFit/>
          </a:bodyPr>
          <a:lstStyle/>
          <a:p>
            <a:r>
              <a:rPr lang="de-DE" b="1" dirty="0" err="1">
                <a:solidFill>
                  <a:srgbClr val="A11035"/>
                </a:solidFill>
              </a:rPr>
              <a:t>reparametrization</a:t>
            </a:r>
            <a:r>
              <a:rPr lang="de-DE" b="1" dirty="0">
                <a:solidFill>
                  <a:srgbClr val="F6A800"/>
                </a:solidFill>
              </a:rPr>
              <a:t> </a:t>
            </a:r>
            <a:endParaRPr lang="en-US" b="1" dirty="0">
              <a:solidFill>
                <a:srgbClr val="F6A800"/>
              </a:solidFill>
            </a:endParaRPr>
          </a:p>
        </p:txBody>
      </p:sp>
      <p:sp>
        <p:nvSpPr>
          <p:cNvPr id="162" name="Oval 161">
            <a:extLst>
              <a:ext uri="{FF2B5EF4-FFF2-40B4-BE49-F238E27FC236}">
                <a16:creationId xmlns:a16="http://schemas.microsoft.com/office/drawing/2014/main" id="{3BE9B2B9-C906-E3DD-BC60-59759A18AD07}"/>
              </a:ext>
            </a:extLst>
          </p:cNvPr>
          <p:cNvSpPr/>
          <p:nvPr/>
        </p:nvSpPr>
        <p:spPr>
          <a:xfrm>
            <a:off x="7275702" y="1065692"/>
            <a:ext cx="2174158" cy="2174156"/>
          </a:xfrm>
          <a:prstGeom prst="ellipse">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TextBox 162">
            <a:extLst>
              <a:ext uri="{FF2B5EF4-FFF2-40B4-BE49-F238E27FC236}">
                <a16:creationId xmlns:a16="http://schemas.microsoft.com/office/drawing/2014/main" id="{4B84E5A5-D0AE-D76A-25D4-C35988CBA0EF}"/>
              </a:ext>
            </a:extLst>
          </p:cNvPr>
          <p:cNvSpPr txBox="1"/>
          <p:nvPr/>
        </p:nvSpPr>
        <p:spPr>
          <a:xfrm>
            <a:off x="5053817" y="1492461"/>
            <a:ext cx="1074205" cy="369332"/>
          </a:xfrm>
          <a:prstGeom prst="rect">
            <a:avLst/>
          </a:prstGeom>
          <a:solidFill>
            <a:schemeClr val="bg1"/>
          </a:solidFill>
        </p:spPr>
        <p:txBody>
          <a:bodyPr wrap="none" rtlCol="0">
            <a:spAutoFit/>
          </a:bodyPr>
          <a:lstStyle/>
          <a:p>
            <a:r>
              <a:rPr lang="de-DE" b="1" dirty="0" err="1">
                <a:solidFill>
                  <a:srgbClr val="00549F"/>
                </a:solidFill>
              </a:rPr>
              <a:t>adapters</a:t>
            </a:r>
            <a:r>
              <a:rPr lang="de-DE" b="1" dirty="0">
                <a:solidFill>
                  <a:srgbClr val="7A6FAC"/>
                </a:solidFill>
              </a:rPr>
              <a:t> </a:t>
            </a:r>
            <a:endParaRPr lang="en-US" b="1" dirty="0">
              <a:solidFill>
                <a:srgbClr val="7A6FAC"/>
              </a:solidFill>
            </a:endParaRPr>
          </a:p>
        </p:txBody>
      </p:sp>
      <p:sp>
        <p:nvSpPr>
          <p:cNvPr id="164" name="Oval 163">
            <a:extLst>
              <a:ext uri="{FF2B5EF4-FFF2-40B4-BE49-F238E27FC236}">
                <a16:creationId xmlns:a16="http://schemas.microsoft.com/office/drawing/2014/main" id="{61DBD166-B17B-D963-1D51-868DDA2E1242}"/>
              </a:ext>
            </a:extLst>
          </p:cNvPr>
          <p:cNvSpPr/>
          <p:nvPr/>
        </p:nvSpPr>
        <p:spPr>
          <a:xfrm>
            <a:off x="6683031" y="2035757"/>
            <a:ext cx="1837443" cy="1837442"/>
          </a:xfrm>
          <a:prstGeom prst="ellipse">
            <a:avLst/>
          </a:prstGeom>
          <a:noFill/>
          <a:ln w="28575">
            <a:solidFill>
              <a:srgbClr val="57A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A5315769-D2B3-2EDB-2C70-E69361FBEB72}"/>
              </a:ext>
            </a:extLst>
          </p:cNvPr>
          <p:cNvSpPr txBox="1"/>
          <p:nvPr/>
        </p:nvSpPr>
        <p:spPr>
          <a:xfrm>
            <a:off x="5118842" y="3323608"/>
            <a:ext cx="1456937" cy="369332"/>
          </a:xfrm>
          <a:prstGeom prst="rect">
            <a:avLst/>
          </a:prstGeom>
          <a:solidFill>
            <a:schemeClr val="bg1"/>
          </a:solidFill>
        </p:spPr>
        <p:txBody>
          <a:bodyPr wrap="none" rtlCol="0">
            <a:spAutoFit/>
          </a:bodyPr>
          <a:lstStyle/>
          <a:p>
            <a:r>
              <a:rPr lang="de-DE" b="1" dirty="0">
                <a:solidFill>
                  <a:srgbClr val="57AB27"/>
                </a:solidFill>
              </a:rPr>
              <a:t>soft</a:t>
            </a:r>
            <a:r>
              <a:rPr lang="de-DE" dirty="0">
                <a:solidFill>
                  <a:srgbClr val="57AB27"/>
                </a:solidFill>
              </a:rPr>
              <a:t> </a:t>
            </a:r>
            <a:r>
              <a:rPr lang="de-DE" b="1" dirty="0" err="1">
                <a:solidFill>
                  <a:srgbClr val="57AB27"/>
                </a:solidFill>
              </a:rPr>
              <a:t>prompts</a:t>
            </a:r>
            <a:r>
              <a:rPr lang="de-DE" dirty="0">
                <a:solidFill>
                  <a:srgbClr val="57AB27"/>
                </a:solidFill>
              </a:rPr>
              <a:t> </a:t>
            </a:r>
            <a:endParaRPr lang="en-US" dirty="0">
              <a:solidFill>
                <a:srgbClr val="57AB27"/>
              </a:solidFill>
            </a:endParaRPr>
          </a:p>
        </p:txBody>
      </p:sp>
    </p:spTree>
    <p:extLst>
      <p:ext uri="{BB962C8B-B14F-4D97-AF65-F5344CB8AC3E}">
        <p14:creationId xmlns:p14="http://schemas.microsoft.com/office/powerpoint/2010/main" val="306795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19"/>
                                        </p:tgtEl>
                                        <p:attrNameLst>
                                          <p:attrName>stroke.color</p:attrName>
                                        </p:attrNameLst>
                                      </p:cBhvr>
                                      <p:to>
                                        <a:srgbClr val="F6A800"/>
                                      </p:to>
                                    </p:animClr>
                                    <p:set>
                                      <p:cBhvr>
                                        <p:cTn id="7" dur="10" fill="hold"/>
                                        <p:tgtEl>
                                          <p:spTgt spid="19"/>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16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5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10" fill="hold"/>
                                        <p:tgtEl>
                                          <p:spTgt spid="11"/>
                                        </p:tgtEl>
                                        <p:attrNameLst>
                                          <p:attrName>stroke.color</p:attrName>
                                        </p:attrNameLst>
                                      </p:cBhvr>
                                      <p:to>
                                        <a:srgbClr val="A11035"/>
                                      </p:to>
                                    </p:animClr>
                                    <p:set>
                                      <p:cBhvr>
                                        <p:cTn id="22" dur="10" fill="hold"/>
                                        <p:tgtEl>
                                          <p:spTgt spid="11"/>
                                        </p:tgtEl>
                                        <p:attrNameLst>
                                          <p:attrName>stroke.on</p:attrName>
                                        </p:attrNameLst>
                                      </p:cBhvr>
                                      <p:to>
                                        <p:strVal val="true"/>
                                      </p:to>
                                    </p:set>
                                  </p:childTnLst>
                                </p:cTn>
                              </p:par>
                              <p:par>
                                <p:cTn id="23" presetID="1" presetClass="exit" presetSubtype="0" fill="hold" grpId="1" nodeType="withEffect">
                                  <p:stCondLst>
                                    <p:cond delay="0"/>
                                  </p:stCondLst>
                                  <p:childTnLst>
                                    <p:set>
                                      <p:cBhvr>
                                        <p:cTn id="24" dur="1" fill="hold">
                                          <p:stCondLst>
                                            <p:cond delay="0"/>
                                          </p:stCondLst>
                                        </p:cTn>
                                        <p:tgtEl>
                                          <p:spTgt spid="15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6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7"/>
                                        </p:tgtEl>
                                        <p:attrNameLst>
                                          <p:attrName>style.visibility</p:attrName>
                                        </p:attrNameLst>
                                      </p:cBhvr>
                                      <p:to>
                                        <p:strVal val="visible"/>
                                      </p:to>
                                    </p:set>
                                  </p:childTnLst>
                                </p:cTn>
                              </p:par>
                              <p:par>
                                <p:cTn id="35" presetID="7" presetClass="emph" presetSubtype="2" fill="hold" nodeType="withEffect">
                                  <p:stCondLst>
                                    <p:cond delay="0"/>
                                  </p:stCondLst>
                                  <p:childTnLst>
                                    <p:animClr clrSpc="rgb" dir="cw">
                                      <p:cBhvr>
                                        <p:cTn id="36" dur="10" fill="hold"/>
                                        <p:tgtEl>
                                          <p:spTgt spid="61"/>
                                        </p:tgtEl>
                                        <p:attrNameLst>
                                          <p:attrName>stroke.color</p:attrName>
                                        </p:attrNameLst>
                                      </p:cBhvr>
                                      <p:to>
                                        <a:srgbClr val="A11035"/>
                                      </p:to>
                                    </p:animClr>
                                    <p:set>
                                      <p:cBhvr>
                                        <p:cTn id="37" dur="10" fill="hold"/>
                                        <p:tgtEl>
                                          <p:spTgt spid="61"/>
                                        </p:tgtEl>
                                        <p:attrNameLst>
                                          <p:attrName>stroke.on</p:attrName>
                                        </p:attrNameLst>
                                      </p:cBhvr>
                                      <p:to>
                                        <p:strVal val="tru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childTnLst>
                                </p:cTn>
                              </p:par>
                              <p:par>
                                <p:cTn id="42" presetID="1" presetClass="exit" presetSubtype="0" fill="hold" grpId="1" nodeType="withEffect">
                                  <p:stCondLst>
                                    <p:cond delay="0"/>
                                  </p:stCondLst>
                                  <p:childTnLst>
                                    <p:set>
                                      <p:cBhvr>
                                        <p:cTn id="43" dur="1" fill="hold">
                                          <p:stCondLst>
                                            <p:cond delay="0"/>
                                          </p:stCondLst>
                                        </p:cTn>
                                        <p:tgtEl>
                                          <p:spTgt spid="159"/>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61"/>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16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2"/>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0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9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6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7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9"/>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8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96"/>
                                        </p:tgtEl>
                                        <p:attrNameLst>
                                          <p:attrName>style.visibility</p:attrName>
                                        </p:attrNameLst>
                                      </p:cBhvr>
                                      <p:to>
                                        <p:strVal val="visible"/>
                                      </p:to>
                                    </p:set>
                                  </p:childTnLst>
                                </p:cTn>
                              </p:par>
                              <p:par>
                                <p:cTn id="68" presetID="1" presetClass="exit" presetSubtype="0" fill="hold" grpId="1" nodeType="withEffect">
                                  <p:stCondLst>
                                    <p:cond delay="0"/>
                                  </p:stCondLst>
                                  <p:childTnLst>
                                    <p:set>
                                      <p:cBhvr>
                                        <p:cTn id="69" dur="1" fill="hold">
                                          <p:stCondLst>
                                            <p:cond delay="0"/>
                                          </p:stCondLst>
                                        </p:cTn>
                                        <p:tgtEl>
                                          <p:spTgt spid="162"/>
                                        </p:tgtEl>
                                        <p:attrNameLst>
                                          <p:attrName>style.visibility</p:attrName>
                                        </p:attrNameLst>
                                      </p:cBhvr>
                                      <p:to>
                                        <p:strVal val="hidden"/>
                                      </p:to>
                                    </p:set>
                                  </p:childTnLst>
                                </p:cTn>
                              </p:par>
                              <p:par>
                                <p:cTn id="70" presetID="1" presetClass="exit" presetSubtype="0" fill="hold" grpId="1" nodeType="withEffect">
                                  <p:stCondLst>
                                    <p:cond delay="0"/>
                                  </p:stCondLst>
                                  <p:childTnLst>
                                    <p:set>
                                      <p:cBhvr>
                                        <p:cTn id="71" dur="1" fill="hold">
                                          <p:stCondLst>
                                            <p:cond delay="0"/>
                                          </p:stCondLst>
                                        </p:cTn>
                                        <p:tgtEl>
                                          <p:spTgt spid="163"/>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9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7"/>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92"/>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6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9" grpId="0" animBg="1"/>
      <p:bldP spid="87" grpId="0" animBg="1"/>
      <p:bldP spid="92" grpId="0" animBg="1"/>
      <p:bldP spid="99" grpId="0"/>
      <p:bldP spid="101" grpId="0"/>
      <p:bldP spid="158" grpId="0" animBg="1"/>
      <p:bldP spid="158" grpId="1" animBg="1"/>
      <p:bldP spid="159" grpId="0" animBg="1"/>
      <p:bldP spid="159" grpId="1" animBg="1"/>
      <p:bldP spid="160" grpId="0" animBg="1"/>
      <p:bldP spid="160" grpId="1" animBg="1"/>
      <p:bldP spid="161" grpId="0" animBg="1"/>
      <p:bldP spid="161" grpId="1" animBg="1"/>
      <p:bldP spid="162" grpId="0" animBg="1"/>
      <p:bldP spid="162" grpId="1" animBg="1"/>
      <p:bldP spid="163" grpId="0" animBg="1"/>
      <p:bldP spid="163" grpId="1" animBg="1"/>
      <p:bldP spid="164" grpId="0" animBg="1"/>
      <p:bldP spid="16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Oval 161">
            <a:extLst>
              <a:ext uri="{FF2B5EF4-FFF2-40B4-BE49-F238E27FC236}">
                <a16:creationId xmlns:a16="http://schemas.microsoft.com/office/drawing/2014/main" id="{759289F0-D0FF-0DA5-7BD8-56D704F88AA4}"/>
              </a:ext>
            </a:extLst>
          </p:cNvPr>
          <p:cNvSpPr/>
          <p:nvPr/>
        </p:nvSpPr>
        <p:spPr>
          <a:xfrm>
            <a:off x="1516544" y="3374911"/>
            <a:ext cx="156019" cy="1560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3B9C751-75CC-47D7-2D58-9E28F81D9AC9}"/>
              </a:ext>
            </a:extLst>
          </p:cNvPr>
          <p:cNvSpPr/>
          <p:nvPr/>
        </p:nvSpPr>
        <p:spPr>
          <a:xfrm>
            <a:off x="3827688" y="2320726"/>
            <a:ext cx="129371" cy="289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1B9CCB6-E5AF-44A9-FBB7-A29D58B69077}"/>
              </a:ext>
            </a:extLst>
          </p:cNvPr>
          <p:cNvSpPr/>
          <p:nvPr/>
        </p:nvSpPr>
        <p:spPr>
          <a:xfrm>
            <a:off x="3827688" y="3294187"/>
            <a:ext cx="129371" cy="289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4D4DCDF-8C24-B524-71D0-BD51204E76AE}"/>
              </a:ext>
            </a:extLst>
          </p:cNvPr>
          <p:cNvSpPr/>
          <p:nvPr/>
        </p:nvSpPr>
        <p:spPr>
          <a:xfrm>
            <a:off x="6157970" y="2880852"/>
            <a:ext cx="156019" cy="1560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1933926-A540-CA7D-5076-206D5AFDDCF4}"/>
              </a:ext>
            </a:extLst>
          </p:cNvPr>
          <p:cNvSpPr/>
          <p:nvPr/>
        </p:nvSpPr>
        <p:spPr>
          <a:xfrm>
            <a:off x="7791415" y="1755397"/>
            <a:ext cx="156019" cy="1560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35A3BD6E-5837-47C5-6728-D982FDCE7626}"/>
              </a:ext>
            </a:extLst>
          </p:cNvPr>
          <p:cNvSpPr/>
          <p:nvPr/>
        </p:nvSpPr>
        <p:spPr>
          <a:xfrm>
            <a:off x="8224155" y="1755397"/>
            <a:ext cx="156019" cy="1560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338B6EE8-A078-7D4E-BFE7-EF6576754EC4}"/>
              </a:ext>
            </a:extLst>
          </p:cNvPr>
          <p:cNvSpPr/>
          <p:nvPr/>
        </p:nvSpPr>
        <p:spPr>
          <a:xfrm>
            <a:off x="10626408" y="1752311"/>
            <a:ext cx="156019" cy="1560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2C63BAB-9C66-D876-CB1E-6D4DE9E85978}"/>
              </a:ext>
            </a:extLst>
          </p:cNvPr>
          <p:cNvSpPr/>
          <p:nvPr/>
        </p:nvSpPr>
        <p:spPr>
          <a:xfrm>
            <a:off x="1532045" y="1728146"/>
            <a:ext cx="156019" cy="1560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C8D5FAB3-7514-5021-3E7C-21AA6916B7E6}"/>
              </a:ext>
            </a:extLst>
          </p:cNvPr>
          <p:cNvSpPr>
            <a:spLocks noGrp="1"/>
          </p:cNvSpPr>
          <p:nvPr>
            <p:ph type="title"/>
          </p:nvPr>
        </p:nvSpPr>
        <p:spPr>
          <a:xfrm>
            <a:off x="163497" y="98126"/>
            <a:ext cx="10515600" cy="513764"/>
          </a:xfrm>
        </p:spPr>
        <p:txBody>
          <a:bodyPr>
            <a:normAutofit/>
          </a:bodyPr>
          <a:lstStyle/>
          <a:p>
            <a:r>
              <a:rPr lang="de-DE" sz="2800" dirty="0"/>
              <a:t>Adaptation </a:t>
            </a:r>
            <a:r>
              <a:rPr lang="de-DE" sz="2800" dirty="0" err="1"/>
              <a:t>to</a:t>
            </a:r>
            <a:r>
              <a:rPr lang="de-DE" sz="2800" dirty="0"/>
              <a:t> </a:t>
            </a:r>
            <a:r>
              <a:rPr lang="de-DE" sz="2800" dirty="0" err="1"/>
              <a:t>changing</a:t>
            </a:r>
            <a:r>
              <a:rPr lang="de-DE" sz="2800" dirty="0"/>
              <a:t> Data</a:t>
            </a:r>
          </a:p>
        </p:txBody>
      </p:sp>
      <p:sp>
        <p:nvSpPr>
          <p:cNvPr id="2" name="TextBox 1">
            <a:extLst>
              <a:ext uri="{FF2B5EF4-FFF2-40B4-BE49-F238E27FC236}">
                <a16:creationId xmlns:a16="http://schemas.microsoft.com/office/drawing/2014/main" id="{36F6BA74-A07F-B8DB-EB0C-DFAA0B06DFE4}"/>
              </a:ext>
            </a:extLst>
          </p:cNvPr>
          <p:cNvSpPr txBox="1"/>
          <p:nvPr/>
        </p:nvSpPr>
        <p:spPr>
          <a:xfrm>
            <a:off x="3991642" y="5337630"/>
            <a:ext cx="3902030" cy="738664"/>
          </a:xfrm>
          <a:prstGeom prst="rect">
            <a:avLst/>
          </a:prstGeom>
          <a:noFill/>
        </p:spPr>
        <p:txBody>
          <a:bodyPr wrap="none" rtlCol="0">
            <a:spAutoFit/>
          </a:bodyPr>
          <a:lstStyle/>
          <a:p>
            <a:r>
              <a:rPr lang="de-DE" b="1" dirty="0"/>
              <a:t>R</a:t>
            </a:r>
            <a:r>
              <a:rPr lang="de-DE" dirty="0"/>
              <a:t>etrieval </a:t>
            </a:r>
            <a:r>
              <a:rPr lang="de-DE" b="1" dirty="0" err="1"/>
              <a:t>A</a:t>
            </a:r>
            <a:r>
              <a:rPr lang="de-DE" dirty="0" err="1"/>
              <a:t>ugmented</a:t>
            </a:r>
            <a:r>
              <a:rPr lang="de-DE" dirty="0"/>
              <a:t> </a:t>
            </a:r>
            <a:r>
              <a:rPr lang="de-DE" b="1" dirty="0"/>
              <a:t>G</a:t>
            </a:r>
            <a:r>
              <a:rPr lang="de-DE" dirty="0"/>
              <a:t>eneration (RAG)</a:t>
            </a:r>
          </a:p>
          <a:p>
            <a:r>
              <a:rPr lang="en-US" sz="800" dirty="0">
                <a:solidFill>
                  <a:srgbClr val="0563C1"/>
                </a:solidFill>
                <a:hlinkClick r:id="rId3">
                  <a:extLst>
                    <a:ext uri="{A12FA001-AC4F-418D-AE19-62706E023703}">
                      <ahyp:hlinkClr xmlns:ahyp="http://schemas.microsoft.com/office/drawing/2018/hyperlinkcolor" val="tx"/>
                    </a:ext>
                  </a:extLst>
                </a:hlinkClick>
              </a:rPr>
              <a:t>https://arxiv.org/pdf/2005.11401v4.pdf </a:t>
            </a:r>
            <a:r>
              <a:rPr lang="en-US" sz="800" dirty="0"/>
              <a:t>RAG</a:t>
            </a:r>
            <a:endParaRPr lang="en-US" sz="800" dirty="0">
              <a:hlinkClick r:id="rId3">
                <a:extLst>
                  <a:ext uri="{A12FA001-AC4F-418D-AE19-62706E023703}">
                    <ahyp:hlinkClr xmlns:ahyp="http://schemas.microsoft.com/office/drawing/2018/hyperlinkcolor" val="tx"/>
                  </a:ext>
                </a:extLst>
              </a:hlinkClick>
            </a:endParaRPr>
          </a:p>
          <a:p>
            <a:r>
              <a:rPr lang="en-US" sz="800" dirty="0">
                <a:hlinkClick r:id="rId3"/>
              </a:rPr>
              <a:t>https://blog.langchain.dev/improving-document-retrieval-with-contextual-compression/</a:t>
            </a:r>
            <a:endParaRPr lang="en-US" sz="800" dirty="0"/>
          </a:p>
          <a:p>
            <a:r>
              <a:rPr lang="en-US" sz="800" dirty="0">
                <a:hlinkClick r:id="rId4"/>
              </a:rPr>
              <a:t>https://arxiv.org/pdf/2004.04906.pdf</a:t>
            </a:r>
            <a:r>
              <a:rPr lang="en-US" sz="800" dirty="0"/>
              <a:t> Dense Passage Retrieval</a:t>
            </a:r>
          </a:p>
        </p:txBody>
      </p:sp>
      <p:pic>
        <p:nvPicPr>
          <p:cNvPr id="13" name="Graphic 12" descr="Document with solid fill">
            <a:extLst>
              <a:ext uri="{FF2B5EF4-FFF2-40B4-BE49-F238E27FC236}">
                <a16:creationId xmlns:a16="http://schemas.microsoft.com/office/drawing/2014/main" id="{261867C9-D6E5-DEFF-0AD8-8BC9413570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6127" y="1352786"/>
            <a:ext cx="914400" cy="914400"/>
          </a:xfrm>
          <a:prstGeom prst="rect">
            <a:avLst/>
          </a:prstGeom>
        </p:spPr>
      </p:pic>
      <p:cxnSp>
        <p:nvCxnSpPr>
          <p:cNvPr id="16" name="Straight Arrow Connector 15">
            <a:extLst>
              <a:ext uri="{FF2B5EF4-FFF2-40B4-BE49-F238E27FC236}">
                <a16:creationId xmlns:a16="http://schemas.microsoft.com/office/drawing/2014/main" id="{EC8F55BE-FD22-F81D-52A9-7C50CBF9A26F}"/>
              </a:ext>
            </a:extLst>
          </p:cNvPr>
          <p:cNvCxnSpPr>
            <a:cxnSpLocks/>
            <a:stCxn id="121" idx="6"/>
            <a:endCxn id="98" idx="2"/>
          </p:cNvCxnSpPr>
          <p:nvPr/>
        </p:nvCxnSpPr>
        <p:spPr>
          <a:xfrm>
            <a:off x="1688064" y="1806156"/>
            <a:ext cx="4627331" cy="2341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B07FECC0-8647-EE12-288F-2EA281AAC2A5}"/>
              </a:ext>
            </a:extLst>
          </p:cNvPr>
          <p:cNvCxnSpPr>
            <a:cxnSpLocks/>
            <a:stCxn id="29" idx="4"/>
            <a:endCxn id="9" idx="2"/>
          </p:cNvCxnSpPr>
          <p:nvPr/>
        </p:nvCxnSpPr>
        <p:spPr>
          <a:xfrm rot="16200000" flipH="1">
            <a:off x="1817443" y="2077236"/>
            <a:ext cx="599248" cy="180008"/>
          </a:xfrm>
          <a:prstGeom prst="bentConnector2">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54418F44-9A86-1DD4-7EA6-826DFE84A4CC}"/>
              </a:ext>
            </a:extLst>
          </p:cNvPr>
          <p:cNvGrpSpPr/>
          <p:nvPr/>
        </p:nvGrpSpPr>
        <p:grpSpPr>
          <a:xfrm>
            <a:off x="2197286" y="1933464"/>
            <a:ext cx="1076559" cy="1066800"/>
            <a:chOff x="1372899" y="3132482"/>
            <a:chExt cx="1076559" cy="1066800"/>
          </a:xfrm>
        </p:grpSpPr>
        <p:sp>
          <p:nvSpPr>
            <p:cNvPr id="11" name="TextBox 10">
              <a:extLst>
                <a:ext uri="{FF2B5EF4-FFF2-40B4-BE49-F238E27FC236}">
                  <a16:creationId xmlns:a16="http://schemas.microsoft.com/office/drawing/2014/main" id="{AA783F93-3B5F-7990-7541-98C09D495572}"/>
                </a:ext>
              </a:extLst>
            </p:cNvPr>
            <p:cNvSpPr txBox="1"/>
            <p:nvPr/>
          </p:nvSpPr>
          <p:spPr>
            <a:xfrm>
              <a:off x="1372899" y="3324850"/>
              <a:ext cx="1066774" cy="646331"/>
            </a:xfrm>
            <a:prstGeom prst="rect">
              <a:avLst/>
            </a:prstGeom>
            <a:noFill/>
          </p:spPr>
          <p:txBody>
            <a:bodyPr wrap="square">
              <a:spAutoFit/>
            </a:bodyPr>
            <a:lstStyle/>
            <a:p>
              <a:pPr algn="ctr"/>
              <a:r>
                <a:rPr lang="de-DE" dirty="0">
                  <a:solidFill>
                    <a:schemeClr val="tx1"/>
                  </a:solidFill>
                </a:rPr>
                <a:t>Text </a:t>
              </a:r>
            </a:p>
            <a:p>
              <a:pPr algn="ctr"/>
              <a:r>
                <a:rPr lang="de-DE" dirty="0"/>
                <a:t>En</a:t>
              </a:r>
              <a:r>
                <a:rPr lang="de-DE" dirty="0">
                  <a:solidFill>
                    <a:schemeClr val="tx1"/>
                  </a:solidFill>
                </a:rPr>
                <a:t>coder</a:t>
              </a:r>
              <a:endParaRPr lang="en-US" dirty="0">
                <a:solidFill>
                  <a:schemeClr val="tx1"/>
                </a:solidFill>
              </a:endParaRPr>
            </a:p>
          </p:txBody>
        </p:sp>
        <p:sp>
          <p:nvSpPr>
            <p:cNvPr id="9" name="Trapezoid 8">
              <a:extLst>
                <a:ext uri="{FF2B5EF4-FFF2-40B4-BE49-F238E27FC236}">
                  <a16:creationId xmlns:a16="http://schemas.microsoft.com/office/drawing/2014/main" id="{9A56094B-28F6-1F82-3903-585A0E25BAED}"/>
                </a:ext>
              </a:extLst>
            </p:cNvPr>
            <p:cNvSpPr/>
            <p:nvPr/>
          </p:nvSpPr>
          <p:spPr>
            <a:xfrm rot="5400000">
              <a:off x="1382671" y="3132495"/>
              <a:ext cx="1066800" cy="1066774"/>
            </a:xfrm>
            <a:prstGeom prst="trapezoid">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Oval 28">
            <a:extLst>
              <a:ext uri="{FF2B5EF4-FFF2-40B4-BE49-F238E27FC236}">
                <a16:creationId xmlns:a16="http://schemas.microsoft.com/office/drawing/2014/main" id="{2FED446A-FAAA-D307-5078-53A37E8C2894}"/>
              </a:ext>
            </a:extLst>
          </p:cNvPr>
          <p:cNvSpPr/>
          <p:nvPr/>
        </p:nvSpPr>
        <p:spPr>
          <a:xfrm>
            <a:off x="1969432" y="1752355"/>
            <a:ext cx="115261" cy="115261"/>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4B5BED9-E98A-A47C-B9AF-1C89645A1702}"/>
              </a:ext>
            </a:extLst>
          </p:cNvPr>
          <p:cNvSpPr txBox="1"/>
          <p:nvPr/>
        </p:nvSpPr>
        <p:spPr>
          <a:xfrm>
            <a:off x="862027" y="2185125"/>
            <a:ext cx="1160144" cy="369332"/>
          </a:xfrm>
          <a:prstGeom prst="rect">
            <a:avLst/>
          </a:prstGeom>
          <a:noFill/>
        </p:spPr>
        <p:txBody>
          <a:bodyPr wrap="square" rtlCol="0">
            <a:spAutoFit/>
          </a:bodyPr>
          <a:lstStyle/>
          <a:p>
            <a:r>
              <a:rPr lang="de-DE" dirty="0"/>
              <a:t>Input Text </a:t>
            </a:r>
            <a:endParaRPr lang="en-US" dirty="0"/>
          </a:p>
        </p:txBody>
      </p:sp>
      <p:grpSp>
        <p:nvGrpSpPr>
          <p:cNvPr id="49" name="Group 48">
            <a:extLst>
              <a:ext uri="{FF2B5EF4-FFF2-40B4-BE49-F238E27FC236}">
                <a16:creationId xmlns:a16="http://schemas.microsoft.com/office/drawing/2014/main" id="{D66F6BB3-0F78-6BD5-CF64-F293CC74709C}"/>
              </a:ext>
            </a:extLst>
          </p:cNvPr>
          <p:cNvGrpSpPr/>
          <p:nvPr/>
        </p:nvGrpSpPr>
        <p:grpSpPr>
          <a:xfrm>
            <a:off x="3631554" y="2436121"/>
            <a:ext cx="670204" cy="663668"/>
            <a:chOff x="6162675" y="1848897"/>
            <a:chExt cx="1202767" cy="1191038"/>
          </a:xfrm>
        </p:grpSpPr>
        <p:sp>
          <p:nvSpPr>
            <p:cNvPr id="38" name="Partial Circle 37">
              <a:extLst>
                <a:ext uri="{FF2B5EF4-FFF2-40B4-BE49-F238E27FC236}">
                  <a16:creationId xmlns:a16="http://schemas.microsoft.com/office/drawing/2014/main" id="{2FC73A68-3524-3C7F-7641-F077BDC3E9D8}"/>
                </a:ext>
              </a:extLst>
            </p:cNvPr>
            <p:cNvSpPr/>
            <p:nvPr/>
          </p:nvSpPr>
          <p:spPr>
            <a:xfrm>
              <a:off x="6162675" y="1973161"/>
              <a:ext cx="1066774" cy="1066774"/>
            </a:xfrm>
            <a:prstGeom prst="pie">
              <a:avLst>
                <a:gd name="adj1" fmla="val 17509583"/>
                <a:gd name="adj2" fmla="val 48172"/>
              </a:avLst>
            </a:prstGeom>
            <a:solidFill>
              <a:schemeClr val="bg1"/>
            </a:solidFill>
            <a:ln w="19050">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0" name="Straight Connector 39">
              <a:extLst>
                <a:ext uri="{FF2B5EF4-FFF2-40B4-BE49-F238E27FC236}">
                  <a16:creationId xmlns:a16="http://schemas.microsoft.com/office/drawing/2014/main" id="{C7F7E58A-64A8-0E33-13A9-8A3B7A157B57}"/>
                </a:ext>
              </a:extLst>
            </p:cNvPr>
            <p:cNvCxnSpPr>
              <a:cxnSpLocks/>
            </p:cNvCxnSpPr>
            <p:nvPr/>
          </p:nvCxnSpPr>
          <p:spPr>
            <a:xfrm flipV="1">
              <a:off x="6686838" y="1848897"/>
              <a:ext cx="256573" cy="657651"/>
            </a:xfrm>
            <a:prstGeom prst="line">
              <a:avLst/>
            </a:prstGeom>
            <a:ln w="28575">
              <a:solidFill>
                <a:srgbClr val="00549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2DBB0BB-76C1-3B9A-1724-6502F269C79E}"/>
                </a:ext>
              </a:extLst>
            </p:cNvPr>
            <p:cNvCxnSpPr>
              <a:cxnSpLocks/>
            </p:cNvCxnSpPr>
            <p:nvPr/>
          </p:nvCxnSpPr>
          <p:spPr>
            <a:xfrm flipV="1">
              <a:off x="6686838" y="2499430"/>
              <a:ext cx="678604" cy="9525"/>
            </a:xfrm>
            <a:prstGeom prst="line">
              <a:avLst/>
            </a:prstGeom>
            <a:ln w="28575">
              <a:solidFill>
                <a:srgbClr val="00549F"/>
              </a:solidFill>
            </a:ln>
          </p:spPr>
          <p:style>
            <a:lnRef idx="1">
              <a:schemeClr val="accent1"/>
            </a:lnRef>
            <a:fillRef idx="0">
              <a:schemeClr val="accent1"/>
            </a:fillRef>
            <a:effectRef idx="0">
              <a:schemeClr val="accent1"/>
            </a:effectRef>
            <a:fontRef idx="minor">
              <a:schemeClr val="tx1"/>
            </a:fontRef>
          </p:style>
        </p:cxnSp>
      </p:grpSp>
      <p:sp>
        <p:nvSpPr>
          <p:cNvPr id="50" name="TextBox 49">
            <a:extLst>
              <a:ext uri="{FF2B5EF4-FFF2-40B4-BE49-F238E27FC236}">
                <a16:creationId xmlns:a16="http://schemas.microsoft.com/office/drawing/2014/main" id="{DD1ACB76-CBF9-84B7-21CB-5760F1CD2A74}"/>
              </a:ext>
            </a:extLst>
          </p:cNvPr>
          <p:cNvSpPr txBox="1"/>
          <p:nvPr/>
        </p:nvSpPr>
        <p:spPr>
          <a:xfrm>
            <a:off x="3872820" y="2601037"/>
            <a:ext cx="1734216" cy="923330"/>
          </a:xfrm>
          <a:prstGeom prst="rect">
            <a:avLst/>
          </a:prstGeom>
          <a:noFill/>
        </p:spPr>
        <p:txBody>
          <a:bodyPr wrap="square" rtlCol="0">
            <a:spAutoFit/>
          </a:bodyPr>
          <a:lstStyle/>
          <a:p>
            <a:pPr algn="ctr"/>
            <a:r>
              <a:rPr lang="de-DE" dirty="0"/>
              <a:t>(</a:t>
            </a:r>
            <a:r>
              <a:rPr lang="de-DE" dirty="0" err="1"/>
              <a:t>Cosine</a:t>
            </a:r>
            <a:r>
              <a:rPr lang="de-DE" dirty="0"/>
              <a:t>) </a:t>
            </a:r>
          </a:p>
          <a:p>
            <a:pPr algn="ctr"/>
            <a:r>
              <a:rPr lang="de-DE" dirty="0" err="1"/>
              <a:t>Similarity-based</a:t>
            </a:r>
            <a:endParaRPr lang="de-DE" dirty="0"/>
          </a:p>
          <a:p>
            <a:pPr algn="ctr"/>
            <a:r>
              <a:rPr lang="de-DE" dirty="0"/>
              <a:t>Retrieval</a:t>
            </a:r>
            <a:endParaRPr lang="en-US" dirty="0"/>
          </a:p>
        </p:txBody>
      </p:sp>
      <p:cxnSp>
        <p:nvCxnSpPr>
          <p:cNvPr id="51" name="Straight Arrow Connector 50">
            <a:extLst>
              <a:ext uri="{FF2B5EF4-FFF2-40B4-BE49-F238E27FC236}">
                <a16:creationId xmlns:a16="http://schemas.microsoft.com/office/drawing/2014/main" id="{42BB56AE-B45E-748B-7D4B-91EE053847D9}"/>
              </a:ext>
            </a:extLst>
          </p:cNvPr>
          <p:cNvCxnSpPr>
            <a:cxnSpLocks/>
            <a:stCxn id="9" idx="0"/>
            <a:endCxn id="60" idx="1"/>
          </p:cNvCxnSpPr>
          <p:nvPr/>
        </p:nvCxnSpPr>
        <p:spPr>
          <a:xfrm flipV="1">
            <a:off x="3273845" y="2465347"/>
            <a:ext cx="553843" cy="1517"/>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46A9C64C-A8ED-230A-A3F4-4246175F28CD}"/>
              </a:ext>
            </a:extLst>
          </p:cNvPr>
          <p:cNvSpPr/>
          <p:nvPr/>
        </p:nvSpPr>
        <p:spPr>
          <a:xfrm>
            <a:off x="3817541" y="2306620"/>
            <a:ext cx="1788326" cy="1293316"/>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b="1" dirty="0">
              <a:solidFill>
                <a:srgbClr val="00549F"/>
              </a:solidFill>
            </a:endParaRPr>
          </a:p>
        </p:txBody>
      </p:sp>
      <p:grpSp>
        <p:nvGrpSpPr>
          <p:cNvPr id="69" name="Group 68">
            <a:extLst>
              <a:ext uri="{FF2B5EF4-FFF2-40B4-BE49-F238E27FC236}">
                <a16:creationId xmlns:a16="http://schemas.microsoft.com/office/drawing/2014/main" id="{F15490F0-604D-7BBD-7169-78D14695A565}"/>
              </a:ext>
            </a:extLst>
          </p:cNvPr>
          <p:cNvGrpSpPr/>
          <p:nvPr/>
        </p:nvGrpSpPr>
        <p:grpSpPr>
          <a:xfrm>
            <a:off x="6158493" y="2394621"/>
            <a:ext cx="914400" cy="914400"/>
            <a:chOff x="6797675" y="3726341"/>
            <a:chExt cx="914400" cy="914400"/>
          </a:xfrm>
        </p:grpSpPr>
        <p:sp>
          <p:nvSpPr>
            <p:cNvPr id="67" name="Rectangle: Single Corner Snipped 66">
              <a:extLst>
                <a:ext uri="{FF2B5EF4-FFF2-40B4-BE49-F238E27FC236}">
                  <a16:creationId xmlns:a16="http://schemas.microsoft.com/office/drawing/2014/main" id="{09E57E96-4236-16CD-4B16-C2D497ED94C3}"/>
                </a:ext>
              </a:extLst>
            </p:cNvPr>
            <p:cNvSpPr/>
            <p:nvPr/>
          </p:nvSpPr>
          <p:spPr>
            <a:xfrm>
              <a:off x="7002977" y="3854592"/>
              <a:ext cx="503797" cy="758381"/>
            </a:xfrm>
            <a:prstGeom prst="snip1Rect">
              <a:avLst>
                <a:gd name="adj" fmla="val 3947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Graphic 65" descr="Document with solid fill">
              <a:extLst>
                <a:ext uri="{FF2B5EF4-FFF2-40B4-BE49-F238E27FC236}">
                  <a16:creationId xmlns:a16="http://schemas.microsoft.com/office/drawing/2014/main" id="{261946D3-6824-CDF3-704A-4F2255B6F5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97675" y="3726341"/>
              <a:ext cx="914400" cy="914400"/>
            </a:xfrm>
            <a:prstGeom prst="rect">
              <a:avLst/>
            </a:prstGeom>
          </p:spPr>
        </p:pic>
      </p:grpSp>
      <p:grpSp>
        <p:nvGrpSpPr>
          <p:cNvPr id="73" name="Group 72">
            <a:extLst>
              <a:ext uri="{FF2B5EF4-FFF2-40B4-BE49-F238E27FC236}">
                <a16:creationId xmlns:a16="http://schemas.microsoft.com/office/drawing/2014/main" id="{30467AD6-2D77-8DC3-210A-888BCD21F8E6}"/>
              </a:ext>
            </a:extLst>
          </p:cNvPr>
          <p:cNvGrpSpPr/>
          <p:nvPr/>
        </p:nvGrpSpPr>
        <p:grpSpPr>
          <a:xfrm>
            <a:off x="6079781" y="2457154"/>
            <a:ext cx="914400" cy="914400"/>
            <a:chOff x="6797675" y="3726341"/>
            <a:chExt cx="914400" cy="914400"/>
          </a:xfrm>
        </p:grpSpPr>
        <p:sp>
          <p:nvSpPr>
            <p:cNvPr id="74" name="Rectangle: Single Corner Snipped 73">
              <a:extLst>
                <a:ext uri="{FF2B5EF4-FFF2-40B4-BE49-F238E27FC236}">
                  <a16:creationId xmlns:a16="http://schemas.microsoft.com/office/drawing/2014/main" id="{09D35778-A1B3-C810-4417-EF768B7D4FE7}"/>
                </a:ext>
              </a:extLst>
            </p:cNvPr>
            <p:cNvSpPr/>
            <p:nvPr/>
          </p:nvSpPr>
          <p:spPr>
            <a:xfrm>
              <a:off x="7002977" y="3854592"/>
              <a:ext cx="503797" cy="758381"/>
            </a:xfrm>
            <a:prstGeom prst="snip1Rect">
              <a:avLst>
                <a:gd name="adj" fmla="val 3947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Graphic 74" descr="Document with solid fill">
              <a:extLst>
                <a:ext uri="{FF2B5EF4-FFF2-40B4-BE49-F238E27FC236}">
                  <a16:creationId xmlns:a16="http://schemas.microsoft.com/office/drawing/2014/main" id="{F82FB5AD-9562-9A3D-1F2E-4A3559E5EB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97675" y="3726341"/>
              <a:ext cx="914400" cy="914400"/>
            </a:xfrm>
            <a:prstGeom prst="rect">
              <a:avLst/>
            </a:prstGeom>
          </p:spPr>
        </p:pic>
      </p:grpSp>
      <p:grpSp>
        <p:nvGrpSpPr>
          <p:cNvPr id="76" name="Group 75">
            <a:extLst>
              <a:ext uri="{FF2B5EF4-FFF2-40B4-BE49-F238E27FC236}">
                <a16:creationId xmlns:a16="http://schemas.microsoft.com/office/drawing/2014/main" id="{F251C9F3-F32B-5293-22B7-3AEE2C41BF48}"/>
              </a:ext>
            </a:extLst>
          </p:cNvPr>
          <p:cNvGrpSpPr/>
          <p:nvPr/>
        </p:nvGrpSpPr>
        <p:grpSpPr>
          <a:xfrm>
            <a:off x="6001069" y="2522872"/>
            <a:ext cx="914400" cy="914400"/>
            <a:chOff x="6797675" y="3726341"/>
            <a:chExt cx="914400" cy="914400"/>
          </a:xfrm>
        </p:grpSpPr>
        <p:sp>
          <p:nvSpPr>
            <p:cNvPr id="77" name="Rectangle: Single Corner Snipped 76">
              <a:extLst>
                <a:ext uri="{FF2B5EF4-FFF2-40B4-BE49-F238E27FC236}">
                  <a16:creationId xmlns:a16="http://schemas.microsoft.com/office/drawing/2014/main" id="{97D11BF5-F228-E9A6-118C-75D2E58ABF9E}"/>
                </a:ext>
              </a:extLst>
            </p:cNvPr>
            <p:cNvSpPr/>
            <p:nvPr/>
          </p:nvSpPr>
          <p:spPr>
            <a:xfrm>
              <a:off x="7002977" y="3854592"/>
              <a:ext cx="503797" cy="758381"/>
            </a:xfrm>
            <a:prstGeom prst="snip1Rect">
              <a:avLst>
                <a:gd name="adj" fmla="val 3947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Graphic 77" descr="Document with solid fill">
              <a:extLst>
                <a:ext uri="{FF2B5EF4-FFF2-40B4-BE49-F238E27FC236}">
                  <a16:creationId xmlns:a16="http://schemas.microsoft.com/office/drawing/2014/main" id="{3812A124-8B92-0349-8538-8582C04408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97675" y="3726341"/>
              <a:ext cx="914400" cy="914400"/>
            </a:xfrm>
            <a:prstGeom prst="rect">
              <a:avLst/>
            </a:prstGeom>
          </p:spPr>
        </p:pic>
      </p:grpSp>
      <p:sp>
        <p:nvSpPr>
          <p:cNvPr id="79" name="TextBox 78">
            <a:extLst>
              <a:ext uri="{FF2B5EF4-FFF2-40B4-BE49-F238E27FC236}">
                <a16:creationId xmlns:a16="http://schemas.microsoft.com/office/drawing/2014/main" id="{EA17FEE6-22B3-C7CA-4AE7-0204E8FCBBD6}"/>
              </a:ext>
            </a:extLst>
          </p:cNvPr>
          <p:cNvSpPr txBox="1"/>
          <p:nvPr/>
        </p:nvSpPr>
        <p:spPr>
          <a:xfrm>
            <a:off x="5732456" y="3373873"/>
            <a:ext cx="1513835" cy="646331"/>
          </a:xfrm>
          <a:prstGeom prst="rect">
            <a:avLst/>
          </a:prstGeom>
          <a:noFill/>
        </p:spPr>
        <p:txBody>
          <a:bodyPr wrap="square" rtlCol="0">
            <a:spAutoFit/>
          </a:bodyPr>
          <a:lstStyle/>
          <a:p>
            <a:pPr algn="ctr"/>
            <a:r>
              <a:rPr lang="de-DE" dirty="0" err="1"/>
              <a:t>Retrieved</a:t>
            </a:r>
            <a:r>
              <a:rPr lang="de-DE" dirty="0"/>
              <a:t> </a:t>
            </a:r>
          </a:p>
          <a:p>
            <a:pPr algn="ctr"/>
            <a:r>
              <a:rPr lang="de-DE" dirty="0" err="1"/>
              <a:t>Documents</a:t>
            </a:r>
            <a:endParaRPr lang="en-US" dirty="0"/>
          </a:p>
        </p:txBody>
      </p:sp>
      <p:grpSp>
        <p:nvGrpSpPr>
          <p:cNvPr id="97" name="Group 96">
            <a:extLst>
              <a:ext uri="{FF2B5EF4-FFF2-40B4-BE49-F238E27FC236}">
                <a16:creationId xmlns:a16="http://schemas.microsoft.com/office/drawing/2014/main" id="{B6ED0E81-6139-C7F9-1BBD-29FEDB52ADDA}"/>
              </a:ext>
            </a:extLst>
          </p:cNvPr>
          <p:cNvGrpSpPr/>
          <p:nvPr/>
        </p:nvGrpSpPr>
        <p:grpSpPr>
          <a:xfrm>
            <a:off x="7630540" y="1364385"/>
            <a:ext cx="914400" cy="914400"/>
            <a:chOff x="6718605" y="1143715"/>
            <a:chExt cx="914400" cy="914400"/>
          </a:xfrm>
        </p:grpSpPr>
        <p:pic>
          <p:nvPicPr>
            <p:cNvPr id="84" name="Graphic 83" descr="Document with solid fill">
              <a:extLst>
                <a:ext uri="{FF2B5EF4-FFF2-40B4-BE49-F238E27FC236}">
                  <a16:creationId xmlns:a16="http://schemas.microsoft.com/office/drawing/2014/main" id="{3DC1447A-809A-C3FD-B4DD-73B677DC60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18605" y="1143715"/>
              <a:ext cx="914400" cy="914400"/>
            </a:xfrm>
            <a:prstGeom prst="rect">
              <a:avLst/>
            </a:prstGeom>
          </p:spPr>
        </p:pic>
        <p:sp>
          <p:nvSpPr>
            <p:cNvPr id="96" name="Rectangle 95">
              <a:extLst>
                <a:ext uri="{FF2B5EF4-FFF2-40B4-BE49-F238E27FC236}">
                  <a16:creationId xmlns:a16="http://schemas.microsoft.com/office/drawing/2014/main" id="{E6B3E349-C517-8103-5187-CD94E58AEC8E}"/>
                </a:ext>
              </a:extLst>
            </p:cNvPr>
            <p:cNvSpPr/>
            <p:nvPr/>
          </p:nvSpPr>
          <p:spPr>
            <a:xfrm>
              <a:off x="6958013" y="1485655"/>
              <a:ext cx="421481" cy="1383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693AA3D2-4A67-9E63-903A-735C5DAFDF69}"/>
                </a:ext>
              </a:extLst>
            </p:cNvPr>
            <p:cNvCxnSpPr>
              <a:cxnSpLocks/>
            </p:cNvCxnSpPr>
            <p:nvPr/>
          </p:nvCxnSpPr>
          <p:spPr>
            <a:xfrm>
              <a:off x="6989648" y="1591391"/>
              <a:ext cx="366033" cy="0"/>
            </a:xfrm>
            <a:prstGeom prst="line">
              <a:avLst/>
            </a:prstGeom>
            <a:ln w="38100">
              <a:solidFill>
                <a:srgbClr val="F6A8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84FE3FE-3143-E529-B7B3-54D6E6A483E2}"/>
                </a:ext>
              </a:extLst>
            </p:cNvPr>
            <p:cNvCxnSpPr>
              <a:cxnSpLocks/>
            </p:cNvCxnSpPr>
            <p:nvPr/>
          </p:nvCxnSpPr>
          <p:spPr>
            <a:xfrm>
              <a:off x="6992029" y="1515191"/>
              <a:ext cx="142196" cy="0"/>
            </a:xfrm>
            <a:prstGeom prst="line">
              <a:avLst/>
            </a:prstGeom>
            <a:ln w="38100">
              <a:solidFill>
                <a:srgbClr val="F6A800"/>
              </a:solidFill>
            </a:ln>
          </p:spPr>
          <p:style>
            <a:lnRef idx="1">
              <a:schemeClr val="accent1"/>
            </a:lnRef>
            <a:fillRef idx="0">
              <a:schemeClr val="accent1"/>
            </a:fillRef>
            <a:effectRef idx="0">
              <a:schemeClr val="accent1"/>
            </a:effectRef>
            <a:fontRef idx="minor">
              <a:schemeClr val="tx1"/>
            </a:fontRef>
          </p:style>
        </p:cxnSp>
      </p:grpSp>
      <p:sp>
        <p:nvSpPr>
          <p:cNvPr id="98" name="Flowchart: Or 97">
            <a:extLst>
              <a:ext uri="{FF2B5EF4-FFF2-40B4-BE49-F238E27FC236}">
                <a16:creationId xmlns:a16="http://schemas.microsoft.com/office/drawing/2014/main" id="{421E4145-D36C-844A-04E2-33AE676AE8FD}"/>
              </a:ext>
            </a:extLst>
          </p:cNvPr>
          <p:cNvSpPr/>
          <p:nvPr/>
        </p:nvSpPr>
        <p:spPr>
          <a:xfrm>
            <a:off x="6315395" y="1686700"/>
            <a:ext cx="285748" cy="285748"/>
          </a:xfrm>
          <a:prstGeom prst="flowChartOr">
            <a:avLst/>
          </a:prstGeom>
          <a:solidFill>
            <a:schemeClr val="bg1"/>
          </a:solid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a:extLst>
              <a:ext uri="{FF2B5EF4-FFF2-40B4-BE49-F238E27FC236}">
                <a16:creationId xmlns:a16="http://schemas.microsoft.com/office/drawing/2014/main" id="{0C07C226-9DB3-3C44-37C1-E34D60A57605}"/>
              </a:ext>
            </a:extLst>
          </p:cNvPr>
          <p:cNvCxnSpPr>
            <a:cxnSpLocks/>
            <a:endCxn id="98" idx="4"/>
          </p:cNvCxnSpPr>
          <p:nvPr/>
        </p:nvCxnSpPr>
        <p:spPr>
          <a:xfrm flipV="1">
            <a:off x="6458269" y="1972448"/>
            <a:ext cx="0" cy="46367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51F175D3-7FA8-5018-AAE8-6713FA5C20C2}"/>
              </a:ext>
            </a:extLst>
          </p:cNvPr>
          <p:cNvCxnSpPr>
            <a:cxnSpLocks/>
            <a:stCxn id="98" idx="6"/>
            <a:endCxn id="126" idx="2"/>
          </p:cNvCxnSpPr>
          <p:nvPr/>
        </p:nvCxnSpPr>
        <p:spPr>
          <a:xfrm>
            <a:off x="6601143" y="1829574"/>
            <a:ext cx="1190272" cy="383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DFADE230-3432-FE09-CF20-1AF2A4AAD776}"/>
              </a:ext>
            </a:extLst>
          </p:cNvPr>
          <p:cNvSpPr/>
          <p:nvPr/>
        </p:nvSpPr>
        <p:spPr>
          <a:xfrm>
            <a:off x="8690848" y="1405749"/>
            <a:ext cx="1579988" cy="85461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LLM</a:t>
            </a:r>
            <a:endParaRPr lang="en-US" b="1" dirty="0">
              <a:solidFill>
                <a:srgbClr val="00549F"/>
              </a:solidFill>
            </a:endParaRPr>
          </a:p>
        </p:txBody>
      </p:sp>
      <p:cxnSp>
        <p:nvCxnSpPr>
          <p:cNvPr id="109" name="Straight Arrow Connector 108">
            <a:extLst>
              <a:ext uri="{FF2B5EF4-FFF2-40B4-BE49-F238E27FC236}">
                <a16:creationId xmlns:a16="http://schemas.microsoft.com/office/drawing/2014/main" id="{0CB2BCB8-2A4D-5281-75E4-5DA8F27A6E8F}"/>
              </a:ext>
            </a:extLst>
          </p:cNvPr>
          <p:cNvCxnSpPr>
            <a:cxnSpLocks/>
            <a:stCxn id="127" idx="6"/>
            <a:endCxn id="108" idx="1"/>
          </p:cNvCxnSpPr>
          <p:nvPr/>
        </p:nvCxnSpPr>
        <p:spPr>
          <a:xfrm flipV="1">
            <a:off x="8380174" y="1833054"/>
            <a:ext cx="310674" cy="35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14" name="Graphic 113" descr="Document with solid fill">
            <a:extLst>
              <a:ext uri="{FF2B5EF4-FFF2-40B4-BE49-F238E27FC236}">
                <a16:creationId xmlns:a16="http://schemas.microsoft.com/office/drawing/2014/main" id="{982BB2E1-98E0-3238-9BDA-014BC6DA66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62175" y="1393501"/>
            <a:ext cx="914400" cy="914400"/>
          </a:xfrm>
          <a:prstGeom prst="rect">
            <a:avLst/>
          </a:prstGeom>
        </p:spPr>
      </p:pic>
      <p:sp>
        <p:nvSpPr>
          <p:cNvPr id="115" name="TextBox 114">
            <a:extLst>
              <a:ext uri="{FF2B5EF4-FFF2-40B4-BE49-F238E27FC236}">
                <a16:creationId xmlns:a16="http://schemas.microsoft.com/office/drawing/2014/main" id="{C69BC897-D4D7-BE9F-EEF1-C6E6AD97C701}"/>
              </a:ext>
            </a:extLst>
          </p:cNvPr>
          <p:cNvSpPr txBox="1"/>
          <p:nvPr/>
        </p:nvSpPr>
        <p:spPr>
          <a:xfrm>
            <a:off x="10286747" y="2225840"/>
            <a:ext cx="1402261" cy="369332"/>
          </a:xfrm>
          <a:prstGeom prst="rect">
            <a:avLst/>
          </a:prstGeom>
          <a:noFill/>
        </p:spPr>
        <p:txBody>
          <a:bodyPr wrap="square" rtlCol="0">
            <a:spAutoFit/>
          </a:bodyPr>
          <a:lstStyle/>
          <a:p>
            <a:r>
              <a:rPr lang="de-DE" dirty="0"/>
              <a:t>Output Text </a:t>
            </a:r>
            <a:endParaRPr lang="en-US" dirty="0"/>
          </a:p>
        </p:txBody>
      </p:sp>
      <p:cxnSp>
        <p:nvCxnSpPr>
          <p:cNvPr id="116" name="Straight Arrow Connector 115">
            <a:extLst>
              <a:ext uri="{FF2B5EF4-FFF2-40B4-BE49-F238E27FC236}">
                <a16:creationId xmlns:a16="http://schemas.microsoft.com/office/drawing/2014/main" id="{26AD5042-2250-6C03-5435-F076670CB8D4}"/>
              </a:ext>
            </a:extLst>
          </p:cNvPr>
          <p:cNvCxnSpPr>
            <a:cxnSpLocks/>
            <a:stCxn id="108" idx="3"/>
            <a:endCxn id="128" idx="2"/>
          </p:cNvCxnSpPr>
          <p:nvPr/>
        </p:nvCxnSpPr>
        <p:spPr>
          <a:xfrm flipV="1">
            <a:off x="10270836" y="1830321"/>
            <a:ext cx="355572" cy="273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6CC5880D-E4C7-8BA0-B719-643BE95237F4}"/>
              </a:ext>
            </a:extLst>
          </p:cNvPr>
          <p:cNvSpPr/>
          <p:nvPr/>
        </p:nvSpPr>
        <p:spPr>
          <a:xfrm>
            <a:off x="1113552" y="3374911"/>
            <a:ext cx="156019" cy="15601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 name="Graphic 162" descr="Database outline">
            <a:extLst>
              <a:ext uri="{FF2B5EF4-FFF2-40B4-BE49-F238E27FC236}">
                <a16:creationId xmlns:a16="http://schemas.microsoft.com/office/drawing/2014/main" id="{CDD1FD4C-8D4E-17D2-F470-2195F0440A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6127" y="2990404"/>
            <a:ext cx="914400" cy="914400"/>
          </a:xfrm>
          <a:prstGeom prst="rect">
            <a:avLst/>
          </a:prstGeom>
        </p:spPr>
      </p:pic>
      <p:sp>
        <p:nvSpPr>
          <p:cNvPr id="169" name="TextBox 168">
            <a:extLst>
              <a:ext uri="{FF2B5EF4-FFF2-40B4-BE49-F238E27FC236}">
                <a16:creationId xmlns:a16="http://schemas.microsoft.com/office/drawing/2014/main" id="{806BA494-10ED-F0D4-9918-14743433A3B2}"/>
              </a:ext>
            </a:extLst>
          </p:cNvPr>
          <p:cNvSpPr txBox="1"/>
          <p:nvPr/>
        </p:nvSpPr>
        <p:spPr>
          <a:xfrm>
            <a:off x="253069" y="3842567"/>
            <a:ext cx="2280516" cy="923330"/>
          </a:xfrm>
          <a:prstGeom prst="rect">
            <a:avLst/>
          </a:prstGeom>
          <a:noFill/>
        </p:spPr>
        <p:txBody>
          <a:bodyPr wrap="square" rtlCol="0">
            <a:spAutoFit/>
          </a:bodyPr>
          <a:lstStyle/>
          <a:p>
            <a:pPr algn="ctr"/>
            <a:r>
              <a:rPr lang="de-DE" dirty="0"/>
              <a:t>Database </a:t>
            </a:r>
            <a:r>
              <a:rPr lang="de-DE" dirty="0" err="1"/>
              <a:t>of</a:t>
            </a:r>
            <a:r>
              <a:rPr lang="de-DE" dirty="0"/>
              <a:t> </a:t>
            </a:r>
          </a:p>
          <a:p>
            <a:pPr algn="ctr"/>
            <a:r>
              <a:rPr lang="de-DE" dirty="0"/>
              <a:t>original &amp; </a:t>
            </a:r>
            <a:r>
              <a:rPr lang="de-DE" dirty="0" err="1"/>
              <a:t>encoded</a:t>
            </a:r>
            <a:r>
              <a:rPr lang="de-DE" dirty="0"/>
              <a:t> Text Chunks</a:t>
            </a:r>
            <a:endParaRPr lang="en-US" dirty="0"/>
          </a:p>
        </p:txBody>
      </p:sp>
      <p:cxnSp>
        <p:nvCxnSpPr>
          <p:cNvPr id="191" name="Straight Arrow Connector 190">
            <a:extLst>
              <a:ext uri="{FF2B5EF4-FFF2-40B4-BE49-F238E27FC236}">
                <a16:creationId xmlns:a16="http://schemas.microsoft.com/office/drawing/2014/main" id="{4772801C-7F1E-B407-A11D-8901B870A0CF}"/>
              </a:ext>
            </a:extLst>
          </p:cNvPr>
          <p:cNvCxnSpPr>
            <a:cxnSpLocks/>
            <a:stCxn id="59" idx="3"/>
            <a:endCxn id="125" idx="2"/>
          </p:cNvCxnSpPr>
          <p:nvPr/>
        </p:nvCxnSpPr>
        <p:spPr>
          <a:xfrm>
            <a:off x="5605867" y="2953278"/>
            <a:ext cx="552103" cy="5584"/>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257E374A-12A7-202D-71B2-64E5AFB618E5}"/>
              </a:ext>
            </a:extLst>
          </p:cNvPr>
          <p:cNvCxnSpPr>
            <a:cxnSpLocks/>
            <a:stCxn id="162" idx="6"/>
            <a:endCxn id="61" idx="1"/>
          </p:cNvCxnSpPr>
          <p:nvPr/>
        </p:nvCxnSpPr>
        <p:spPr>
          <a:xfrm flipV="1">
            <a:off x="1672563" y="3438808"/>
            <a:ext cx="2155125" cy="1411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C4274BD9-8464-5CFF-1C67-852E5BAFA948}"/>
              </a:ext>
            </a:extLst>
          </p:cNvPr>
          <p:cNvSpPr txBox="1"/>
          <p:nvPr/>
        </p:nvSpPr>
        <p:spPr>
          <a:xfrm>
            <a:off x="7106534" y="2157683"/>
            <a:ext cx="1926664" cy="923330"/>
          </a:xfrm>
          <a:prstGeom prst="rect">
            <a:avLst/>
          </a:prstGeom>
          <a:noFill/>
        </p:spPr>
        <p:txBody>
          <a:bodyPr wrap="square" rtlCol="0">
            <a:spAutoFit/>
          </a:bodyPr>
          <a:lstStyle/>
          <a:p>
            <a:pPr algn="ctr"/>
            <a:r>
              <a:rPr lang="de-DE" dirty="0" err="1"/>
              <a:t>Combined</a:t>
            </a:r>
            <a:r>
              <a:rPr lang="de-DE" dirty="0"/>
              <a:t> </a:t>
            </a:r>
          </a:p>
          <a:p>
            <a:pPr algn="ctr"/>
            <a:r>
              <a:rPr lang="de-DE" dirty="0" err="1"/>
              <a:t>input</a:t>
            </a:r>
            <a:r>
              <a:rPr lang="de-DE" dirty="0"/>
              <a:t> &amp; </a:t>
            </a:r>
            <a:r>
              <a:rPr lang="de-DE" dirty="0" err="1"/>
              <a:t>retrieved</a:t>
            </a:r>
            <a:r>
              <a:rPr lang="de-DE" dirty="0"/>
              <a:t> Text</a:t>
            </a:r>
            <a:endParaRPr lang="en-US" dirty="0"/>
          </a:p>
        </p:txBody>
      </p:sp>
    </p:spTree>
    <p:extLst>
      <p:ext uri="{BB962C8B-B14F-4D97-AF65-F5344CB8AC3E}">
        <p14:creationId xmlns:p14="http://schemas.microsoft.com/office/powerpoint/2010/main" val="3084575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CCF6B7-61A9-69D4-607A-8B85EFD6CA7C}"/>
            </a:ext>
          </a:extLst>
        </p:cNvPr>
        <p:cNvGrpSpPr/>
        <p:nvPr/>
      </p:nvGrpSpPr>
      <p:grpSpPr>
        <a:xfrm>
          <a:off x="0" y="0"/>
          <a:ext cx="0" cy="0"/>
          <a:chOff x="0" y="0"/>
          <a:chExt cx="0" cy="0"/>
        </a:xfrm>
      </p:grpSpPr>
      <p:sp>
        <p:nvSpPr>
          <p:cNvPr id="3" name="Rechteck 2">
            <a:extLst>
              <a:ext uri="{FF2B5EF4-FFF2-40B4-BE49-F238E27FC236}">
                <a16:creationId xmlns:a16="http://schemas.microsoft.com/office/drawing/2014/main" id="{4CCFE45C-7E70-D72D-EF4E-49D19D2C06C7}"/>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95C2C7B7-E650-099C-2539-8EA9526F063E}"/>
              </a:ext>
            </a:extLst>
          </p:cNvPr>
          <p:cNvSpPr>
            <a:spLocks noGrp="1"/>
          </p:cNvSpPr>
          <p:nvPr>
            <p:ph type="title"/>
          </p:nvPr>
        </p:nvSpPr>
        <p:spPr>
          <a:xfrm>
            <a:off x="163497" y="98126"/>
            <a:ext cx="10515600" cy="513764"/>
          </a:xfrm>
        </p:spPr>
        <p:txBody>
          <a:bodyPr>
            <a:noAutofit/>
          </a:bodyPr>
          <a:lstStyle/>
          <a:p>
            <a:r>
              <a:rPr lang="de-DE" sz="3200" dirty="0" err="1"/>
              <a:t>Overview</a:t>
            </a:r>
            <a:endParaRPr lang="de-DE" sz="3200" dirty="0"/>
          </a:p>
        </p:txBody>
      </p:sp>
      <p:sp>
        <p:nvSpPr>
          <p:cNvPr id="2" name="TextBox 1">
            <a:extLst>
              <a:ext uri="{FF2B5EF4-FFF2-40B4-BE49-F238E27FC236}">
                <a16:creationId xmlns:a16="http://schemas.microsoft.com/office/drawing/2014/main" id="{46377093-1C0A-77B4-D1CE-86DFB459D10C}"/>
              </a:ext>
            </a:extLst>
          </p:cNvPr>
          <p:cNvSpPr txBox="1"/>
          <p:nvPr/>
        </p:nvSpPr>
        <p:spPr>
          <a:xfrm>
            <a:off x="163497" y="611890"/>
            <a:ext cx="4696478" cy="6986528"/>
          </a:xfrm>
          <a:prstGeom prst="rect">
            <a:avLst/>
          </a:prstGeom>
          <a:noFill/>
        </p:spPr>
        <p:txBody>
          <a:bodyPr wrap="none" rtlCol="0">
            <a:spAutoFit/>
          </a:bodyPr>
          <a:lstStyle/>
          <a:p>
            <a:pPr marL="285750" indent="-285750">
              <a:buFont typeface="Arial" panose="020B0604020202020204" pitchFamily="34" charset="0"/>
              <a:buChar char="•"/>
            </a:pPr>
            <a:r>
              <a:rPr lang="de-DE" sz="2800" dirty="0"/>
              <a:t>Motivation</a:t>
            </a:r>
          </a:p>
          <a:p>
            <a:pPr marL="285750" indent="-285750">
              <a:buFont typeface="Arial" panose="020B0604020202020204" pitchFamily="34" charset="0"/>
              <a:buChar char="•"/>
            </a:pPr>
            <a:r>
              <a:rPr lang="de-DE" sz="2800" dirty="0"/>
              <a:t>LLM Basics</a:t>
            </a:r>
          </a:p>
          <a:p>
            <a:pPr marL="742950" lvl="1" indent="-285750">
              <a:buFont typeface="Arial" panose="020B0604020202020204" pitchFamily="34" charset="0"/>
              <a:buChar char="•"/>
            </a:pPr>
            <a:r>
              <a:rPr lang="de-DE" sz="2800" dirty="0" err="1"/>
              <a:t>Foundation</a:t>
            </a:r>
            <a:r>
              <a:rPr lang="de-DE" sz="2800" dirty="0"/>
              <a:t> Models</a:t>
            </a:r>
          </a:p>
          <a:p>
            <a:pPr marL="742950" lvl="1" indent="-285750">
              <a:buFont typeface="Arial" panose="020B0604020202020204" pitchFamily="34" charset="0"/>
              <a:buChar char="•"/>
            </a:pPr>
            <a:r>
              <a:rPr lang="de-DE" sz="2800" dirty="0"/>
              <a:t>Architecture</a:t>
            </a:r>
          </a:p>
          <a:p>
            <a:pPr marL="742950" lvl="1" indent="-285750">
              <a:buFont typeface="Arial" panose="020B0604020202020204" pitchFamily="34" charset="0"/>
              <a:buChar char="•"/>
            </a:pPr>
            <a:r>
              <a:rPr lang="de-DE" sz="2800" dirty="0"/>
              <a:t>Training Data</a:t>
            </a:r>
          </a:p>
          <a:p>
            <a:pPr marL="742950" lvl="1" indent="-285750">
              <a:buFont typeface="Arial" panose="020B0604020202020204" pitchFamily="34" charset="0"/>
              <a:buChar char="•"/>
            </a:pPr>
            <a:r>
              <a:rPr lang="de-DE" sz="2800" dirty="0"/>
              <a:t>Fine-Tuning</a:t>
            </a:r>
          </a:p>
          <a:p>
            <a:pPr marL="742950" lvl="1" indent="-285750">
              <a:buFont typeface="Arial" panose="020B0604020202020204" pitchFamily="34" charset="0"/>
              <a:buChar char="•"/>
            </a:pPr>
            <a:r>
              <a:rPr lang="de-DE" sz="2800" dirty="0"/>
              <a:t>RAG</a:t>
            </a:r>
          </a:p>
          <a:p>
            <a:pPr marL="285750" indent="-285750">
              <a:buFont typeface="Arial" panose="020B0604020202020204" pitchFamily="34" charset="0"/>
              <a:buChar char="•"/>
            </a:pPr>
            <a:r>
              <a:rPr lang="de-DE" sz="2800" dirty="0" err="1"/>
              <a:t>Capabilities</a:t>
            </a:r>
            <a:r>
              <a:rPr lang="de-DE" sz="2800" dirty="0"/>
              <a:t> &amp; </a:t>
            </a:r>
            <a:r>
              <a:rPr lang="de-DE" sz="2800" dirty="0" err="1"/>
              <a:t>Restrictions</a:t>
            </a:r>
            <a:endParaRPr lang="de-DE" sz="2800" dirty="0"/>
          </a:p>
          <a:p>
            <a:pPr marL="285750" indent="-285750">
              <a:buFont typeface="Arial" panose="020B0604020202020204" pitchFamily="34" charset="0"/>
              <a:buChar char="•"/>
            </a:pPr>
            <a:r>
              <a:rPr lang="de-DE" sz="2800" dirty="0"/>
              <a:t>Potential in AD</a:t>
            </a:r>
          </a:p>
          <a:p>
            <a:pPr marL="742950" lvl="1" indent="-285750">
              <a:buFont typeface="Arial" panose="020B0604020202020204" pitchFamily="34" charset="0"/>
              <a:buChar char="•"/>
            </a:pPr>
            <a:r>
              <a:rPr lang="de-DE" sz="2800" dirty="0"/>
              <a:t>Potential </a:t>
            </a:r>
            <a:r>
              <a:rPr lang="de-DE" sz="2800" dirty="0" err="1"/>
              <a:t>for</a:t>
            </a:r>
            <a:r>
              <a:rPr lang="de-DE" sz="2800" dirty="0"/>
              <a:t> Data</a:t>
            </a:r>
          </a:p>
          <a:p>
            <a:pPr marL="742950" lvl="1" indent="-285750">
              <a:buFont typeface="Arial" panose="020B0604020202020204" pitchFamily="34" charset="0"/>
              <a:buChar char="•"/>
            </a:pPr>
            <a:r>
              <a:rPr lang="de-DE" sz="2800" dirty="0"/>
              <a:t>Potential </a:t>
            </a:r>
            <a:r>
              <a:rPr lang="de-DE" sz="2800" dirty="0" err="1"/>
              <a:t>for</a:t>
            </a:r>
            <a:r>
              <a:rPr lang="de-DE" sz="2800" dirty="0"/>
              <a:t> </a:t>
            </a:r>
            <a:r>
              <a:rPr lang="de-DE" sz="2800" dirty="0" err="1"/>
              <a:t>Testing</a:t>
            </a:r>
            <a:endParaRPr lang="de-DE" sz="2800" dirty="0"/>
          </a:p>
          <a:p>
            <a:pPr marL="742950" lvl="1" indent="-285750">
              <a:buFont typeface="Arial" panose="020B0604020202020204" pitchFamily="34" charset="0"/>
              <a:buChar char="•"/>
            </a:pPr>
            <a:r>
              <a:rPr lang="de-DE" sz="2800" dirty="0"/>
              <a:t>Potential </a:t>
            </a:r>
            <a:r>
              <a:rPr lang="de-DE" sz="2800" dirty="0" err="1"/>
              <a:t>for</a:t>
            </a:r>
            <a:r>
              <a:rPr lang="de-DE" sz="2800" dirty="0"/>
              <a:t> </a:t>
            </a:r>
            <a:r>
              <a:rPr lang="de-DE" sz="2800" dirty="0" err="1"/>
              <a:t>Driving</a:t>
            </a:r>
            <a:r>
              <a:rPr lang="de-DE" sz="2800" dirty="0"/>
              <a:t> Stack</a:t>
            </a:r>
          </a:p>
          <a:p>
            <a:pPr marL="285750" indent="-285750">
              <a:buFont typeface="Arial" panose="020B0604020202020204" pitchFamily="34" charset="0"/>
              <a:buChar char="•"/>
            </a:pPr>
            <a:r>
              <a:rPr lang="de-DE" sz="2800" dirty="0"/>
              <a:t>Summary</a:t>
            </a:r>
          </a:p>
          <a:p>
            <a:pPr marL="285750" indent="-285750">
              <a:buFont typeface="Arial" panose="020B0604020202020204" pitchFamily="34" charset="0"/>
              <a:buChar char="•"/>
            </a:pPr>
            <a:endParaRPr lang="de-DE" sz="2800" dirty="0"/>
          </a:p>
          <a:p>
            <a:pPr marL="285750" indent="-285750">
              <a:buFont typeface="Arial" panose="020B0604020202020204" pitchFamily="34" charset="0"/>
              <a:buChar char="•"/>
            </a:pPr>
            <a:endParaRPr lang="de-DE"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98833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 name="Rechteck 9">
            <a:extLst>
              <a:ext uri="{FF2B5EF4-FFF2-40B4-BE49-F238E27FC236}">
                <a16:creationId xmlns:a16="http://schemas.microsoft.com/office/drawing/2014/main" id="{09195C44-3870-0B0F-4F5C-A6BCDCEC9E88}"/>
              </a:ext>
            </a:extLst>
          </p:cNvPr>
          <p:cNvSpPr/>
          <p:nvPr/>
        </p:nvSpPr>
        <p:spPr>
          <a:xfrm>
            <a:off x="8275980" y="647643"/>
            <a:ext cx="1680850" cy="1668941"/>
          </a:xfrm>
          <a:prstGeom prst="rect">
            <a:avLst/>
          </a:prstGeom>
          <a:solidFill>
            <a:srgbClr val="F6A8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B300C502-CF51-FBAA-2323-92D705E460F4}"/>
              </a:ext>
            </a:extLst>
          </p:cNvPr>
          <p:cNvSpPr/>
          <p:nvPr/>
        </p:nvSpPr>
        <p:spPr>
          <a:xfrm>
            <a:off x="9665704" y="3296540"/>
            <a:ext cx="135734" cy="135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EFAF46B-D8F7-9A32-FC1C-0FB09C6C47BD}"/>
              </a:ext>
            </a:extLst>
          </p:cNvPr>
          <p:cNvSpPr/>
          <p:nvPr/>
        </p:nvSpPr>
        <p:spPr>
          <a:xfrm>
            <a:off x="9436714" y="4149526"/>
            <a:ext cx="135734" cy="135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AC9480F-883D-3C11-0A4E-DDA2C0F97371}"/>
              </a:ext>
            </a:extLst>
          </p:cNvPr>
          <p:cNvSpPr/>
          <p:nvPr/>
        </p:nvSpPr>
        <p:spPr>
          <a:xfrm>
            <a:off x="8375234" y="3288365"/>
            <a:ext cx="135734" cy="135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3D6528B1-5CDF-37BC-D8D3-EF0294C5A5A5}"/>
              </a:ext>
            </a:extLst>
          </p:cNvPr>
          <p:cNvSpPr txBox="1"/>
          <p:nvPr/>
        </p:nvSpPr>
        <p:spPr>
          <a:xfrm>
            <a:off x="39782" y="5863113"/>
            <a:ext cx="3731741" cy="215444"/>
          </a:xfrm>
          <a:prstGeom prst="rect">
            <a:avLst/>
          </a:prstGeom>
          <a:noFill/>
        </p:spPr>
        <p:txBody>
          <a:bodyPr wrap="square">
            <a:spAutoFit/>
          </a:bodyPr>
          <a:lstStyle/>
          <a:p>
            <a:r>
              <a:rPr lang="en-US" sz="800" dirty="0">
                <a:hlinkClick r:id="rId3"/>
              </a:rPr>
              <a:t>https://explodingtopics.com/blog/chatgpt-users</a:t>
            </a:r>
            <a:r>
              <a:rPr lang="en-US" sz="800" dirty="0"/>
              <a:t> Number of </a:t>
            </a:r>
            <a:r>
              <a:rPr lang="en-US" sz="800" dirty="0" err="1"/>
              <a:t>ChatGPT</a:t>
            </a:r>
            <a:r>
              <a:rPr lang="en-US" sz="800" dirty="0"/>
              <a:t> Users (Jan 2024)</a:t>
            </a:r>
          </a:p>
        </p:txBody>
      </p:sp>
      <p:grpSp>
        <p:nvGrpSpPr>
          <p:cNvPr id="58" name="Gruppieren 57">
            <a:extLst>
              <a:ext uri="{FF2B5EF4-FFF2-40B4-BE49-F238E27FC236}">
                <a16:creationId xmlns:a16="http://schemas.microsoft.com/office/drawing/2014/main" id="{F566ADC7-1A88-E452-95B9-A9BBF411F20D}"/>
              </a:ext>
            </a:extLst>
          </p:cNvPr>
          <p:cNvGrpSpPr/>
          <p:nvPr/>
        </p:nvGrpSpPr>
        <p:grpSpPr>
          <a:xfrm>
            <a:off x="0" y="2261725"/>
            <a:ext cx="5914556" cy="3509809"/>
            <a:chOff x="0" y="2261725"/>
            <a:chExt cx="5914556" cy="3509809"/>
          </a:xfrm>
        </p:grpSpPr>
        <p:graphicFrame>
          <p:nvGraphicFramePr>
            <p:cNvPr id="41" name="Diagramm 40">
              <a:extLst>
                <a:ext uri="{FF2B5EF4-FFF2-40B4-BE49-F238E27FC236}">
                  <a16:creationId xmlns:a16="http://schemas.microsoft.com/office/drawing/2014/main" id="{9A620681-3529-9701-53A0-3459FBA4B54E}"/>
                </a:ext>
              </a:extLst>
            </p:cNvPr>
            <p:cNvGraphicFramePr/>
            <p:nvPr>
              <p:extLst>
                <p:ext uri="{D42A27DB-BD31-4B8C-83A1-F6EECF244321}">
                  <p14:modId xmlns:p14="http://schemas.microsoft.com/office/powerpoint/2010/main" val="3696129084"/>
                </p:ext>
              </p:extLst>
            </p:nvPr>
          </p:nvGraphicFramePr>
          <p:xfrm>
            <a:off x="0" y="2261725"/>
            <a:ext cx="5708135" cy="3509809"/>
          </p:xfrm>
          <a:graphic>
            <a:graphicData uri="http://schemas.openxmlformats.org/drawingml/2006/chart">
              <c:chart xmlns:c="http://schemas.openxmlformats.org/drawingml/2006/chart" xmlns:r="http://schemas.openxmlformats.org/officeDocument/2006/relationships" r:id="rId4"/>
            </a:graphicData>
          </a:graphic>
        </p:graphicFrame>
        <p:sp>
          <p:nvSpPr>
            <p:cNvPr id="47" name="Textfeld 46">
              <a:extLst>
                <a:ext uri="{FF2B5EF4-FFF2-40B4-BE49-F238E27FC236}">
                  <a16:creationId xmlns:a16="http://schemas.microsoft.com/office/drawing/2014/main" id="{36B08340-7BD9-9687-A63B-225B5041289E}"/>
                </a:ext>
              </a:extLst>
            </p:cNvPr>
            <p:cNvSpPr txBox="1"/>
            <p:nvPr/>
          </p:nvSpPr>
          <p:spPr>
            <a:xfrm>
              <a:off x="5039032" y="2760363"/>
              <a:ext cx="875524" cy="276999"/>
            </a:xfrm>
            <a:prstGeom prst="rect">
              <a:avLst/>
            </a:prstGeom>
            <a:noFill/>
          </p:spPr>
          <p:txBody>
            <a:bodyPr wrap="square">
              <a:spAutoFit/>
            </a:bodyPr>
            <a:lstStyle/>
            <a:p>
              <a:pPr rtl="0"/>
              <a:r>
                <a:rPr lang="en-US" sz="1200" dirty="0">
                  <a:effectLst/>
                  <a:latin typeface="Manrope"/>
                </a:rPr>
                <a:t>3.5 years</a:t>
              </a:r>
            </a:p>
          </p:txBody>
        </p:sp>
        <p:sp>
          <p:nvSpPr>
            <p:cNvPr id="48" name="Textfeld 47">
              <a:extLst>
                <a:ext uri="{FF2B5EF4-FFF2-40B4-BE49-F238E27FC236}">
                  <a16:creationId xmlns:a16="http://schemas.microsoft.com/office/drawing/2014/main" id="{560DC2C5-15B2-6C91-8A4C-DFAB7659D5D4}"/>
                </a:ext>
              </a:extLst>
            </p:cNvPr>
            <p:cNvSpPr txBox="1"/>
            <p:nvPr/>
          </p:nvSpPr>
          <p:spPr>
            <a:xfrm>
              <a:off x="3918607" y="2998034"/>
              <a:ext cx="875524" cy="276999"/>
            </a:xfrm>
            <a:prstGeom prst="rect">
              <a:avLst/>
            </a:prstGeom>
            <a:noFill/>
          </p:spPr>
          <p:txBody>
            <a:bodyPr wrap="square">
              <a:spAutoFit/>
            </a:bodyPr>
            <a:lstStyle/>
            <a:p>
              <a:pPr rtl="0"/>
              <a:r>
                <a:rPr lang="en-US" sz="1200" dirty="0">
                  <a:latin typeface="Manrope"/>
                </a:rPr>
                <a:t>2</a:t>
              </a:r>
              <a:r>
                <a:rPr lang="en-US" sz="1200" dirty="0">
                  <a:effectLst/>
                  <a:latin typeface="Manrope"/>
                </a:rPr>
                <a:t>.5 years</a:t>
              </a:r>
            </a:p>
          </p:txBody>
        </p:sp>
        <p:sp>
          <p:nvSpPr>
            <p:cNvPr id="49" name="Textfeld 48">
              <a:extLst>
                <a:ext uri="{FF2B5EF4-FFF2-40B4-BE49-F238E27FC236}">
                  <a16:creationId xmlns:a16="http://schemas.microsoft.com/office/drawing/2014/main" id="{F7D56855-4F94-B8E5-94B8-AABF596158C4}"/>
                </a:ext>
              </a:extLst>
            </p:cNvPr>
            <p:cNvSpPr txBox="1"/>
            <p:nvPr/>
          </p:nvSpPr>
          <p:spPr>
            <a:xfrm>
              <a:off x="3908775" y="3265201"/>
              <a:ext cx="875524" cy="276999"/>
            </a:xfrm>
            <a:prstGeom prst="rect">
              <a:avLst/>
            </a:prstGeom>
            <a:noFill/>
          </p:spPr>
          <p:txBody>
            <a:bodyPr wrap="square">
              <a:spAutoFit/>
            </a:bodyPr>
            <a:lstStyle/>
            <a:p>
              <a:pPr rtl="0"/>
              <a:r>
                <a:rPr lang="en-US" sz="1200" dirty="0">
                  <a:latin typeface="Manrope"/>
                </a:rPr>
                <a:t>2</a:t>
              </a:r>
              <a:r>
                <a:rPr lang="en-US" sz="1200" dirty="0">
                  <a:effectLst/>
                  <a:latin typeface="Manrope"/>
                </a:rPr>
                <a:t>.5 years</a:t>
              </a:r>
            </a:p>
          </p:txBody>
        </p:sp>
        <p:sp>
          <p:nvSpPr>
            <p:cNvPr id="50" name="Textfeld 49">
              <a:extLst>
                <a:ext uri="{FF2B5EF4-FFF2-40B4-BE49-F238E27FC236}">
                  <a16:creationId xmlns:a16="http://schemas.microsoft.com/office/drawing/2014/main" id="{8746F34F-A4C3-4D83-1190-502C41CF7C4C}"/>
                </a:ext>
              </a:extLst>
            </p:cNvPr>
            <p:cNvSpPr txBox="1"/>
            <p:nvPr/>
          </p:nvSpPr>
          <p:spPr>
            <a:xfrm>
              <a:off x="3372917" y="3532368"/>
              <a:ext cx="875524" cy="276999"/>
            </a:xfrm>
            <a:prstGeom prst="rect">
              <a:avLst/>
            </a:prstGeom>
            <a:noFill/>
          </p:spPr>
          <p:txBody>
            <a:bodyPr wrap="square">
              <a:spAutoFit/>
            </a:bodyPr>
            <a:lstStyle/>
            <a:p>
              <a:pPr rtl="0"/>
              <a:r>
                <a:rPr lang="en-US" sz="1200" dirty="0">
                  <a:latin typeface="Manrope"/>
                </a:rPr>
                <a:t>2</a:t>
              </a:r>
              <a:r>
                <a:rPr lang="en-US" sz="1200" dirty="0">
                  <a:effectLst/>
                  <a:latin typeface="Manrope"/>
                </a:rPr>
                <a:t> years</a:t>
              </a:r>
            </a:p>
          </p:txBody>
        </p:sp>
        <p:sp>
          <p:nvSpPr>
            <p:cNvPr id="51" name="Textfeld 50">
              <a:extLst>
                <a:ext uri="{FF2B5EF4-FFF2-40B4-BE49-F238E27FC236}">
                  <a16:creationId xmlns:a16="http://schemas.microsoft.com/office/drawing/2014/main" id="{D5F01667-7110-A16C-1FB5-3A4F3BED9A50}"/>
                </a:ext>
              </a:extLst>
            </p:cNvPr>
            <p:cNvSpPr txBox="1"/>
            <p:nvPr/>
          </p:nvSpPr>
          <p:spPr>
            <a:xfrm>
              <a:off x="2355787" y="3783305"/>
              <a:ext cx="875524" cy="276999"/>
            </a:xfrm>
            <a:prstGeom prst="rect">
              <a:avLst/>
            </a:prstGeom>
            <a:noFill/>
          </p:spPr>
          <p:txBody>
            <a:bodyPr wrap="square">
              <a:spAutoFit/>
            </a:bodyPr>
            <a:lstStyle/>
            <a:p>
              <a:pPr rtl="0"/>
              <a:r>
                <a:rPr lang="en-US" sz="1200" dirty="0">
                  <a:effectLst/>
                  <a:latin typeface="Manrope"/>
                </a:rPr>
                <a:t>13 months</a:t>
              </a:r>
            </a:p>
          </p:txBody>
        </p:sp>
        <p:sp>
          <p:nvSpPr>
            <p:cNvPr id="52" name="Textfeld 51">
              <a:extLst>
                <a:ext uri="{FF2B5EF4-FFF2-40B4-BE49-F238E27FC236}">
                  <a16:creationId xmlns:a16="http://schemas.microsoft.com/office/drawing/2014/main" id="{0A07B93B-0394-074D-A126-AC3C35754F9C}"/>
                </a:ext>
              </a:extLst>
            </p:cNvPr>
            <p:cNvSpPr txBox="1"/>
            <p:nvPr/>
          </p:nvSpPr>
          <p:spPr>
            <a:xfrm>
              <a:off x="2061471" y="4026461"/>
              <a:ext cx="875524" cy="276999"/>
            </a:xfrm>
            <a:prstGeom prst="rect">
              <a:avLst/>
            </a:prstGeom>
            <a:noFill/>
          </p:spPr>
          <p:txBody>
            <a:bodyPr wrap="square">
              <a:spAutoFit/>
            </a:bodyPr>
            <a:lstStyle/>
            <a:p>
              <a:pPr rtl="0"/>
              <a:r>
                <a:rPr lang="en-US" sz="1200" dirty="0">
                  <a:latin typeface="Manrope"/>
                </a:rPr>
                <a:t>10</a:t>
              </a:r>
              <a:r>
                <a:rPr lang="en-US" sz="1200" dirty="0">
                  <a:effectLst/>
                  <a:latin typeface="Manrope"/>
                </a:rPr>
                <a:t> months</a:t>
              </a:r>
            </a:p>
          </p:txBody>
        </p:sp>
        <p:sp>
          <p:nvSpPr>
            <p:cNvPr id="53" name="Textfeld 52">
              <a:extLst>
                <a:ext uri="{FF2B5EF4-FFF2-40B4-BE49-F238E27FC236}">
                  <a16:creationId xmlns:a16="http://schemas.microsoft.com/office/drawing/2014/main" id="{4B7E27EC-3BB0-0EE3-587D-5071CE0CD7AA}"/>
                </a:ext>
              </a:extLst>
            </p:cNvPr>
            <p:cNvSpPr txBox="1"/>
            <p:nvPr/>
          </p:nvSpPr>
          <p:spPr>
            <a:xfrm>
              <a:off x="1845218" y="4287316"/>
              <a:ext cx="875524" cy="276999"/>
            </a:xfrm>
            <a:prstGeom prst="rect">
              <a:avLst/>
            </a:prstGeom>
            <a:noFill/>
          </p:spPr>
          <p:txBody>
            <a:bodyPr wrap="square">
              <a:spAutoFit/>
            </a:bodyPr>
            <a:lstStyle/>
            <a:p>
              <a:pPr rtl="0"/>
              <a:r>
                <a:rPr lang="en-US" sz="1200" dirty="0">
                  <a:effectLst/>
                  <a:latin typeface="Manrope"/>
                </a:rPr>
                <a:t>7 months</a:t>
              </a:r>
            </a:p>
          </p:txBody>
        </p:sp>
        <p:sp>
          <p:nvSpPr>
            <p:cNvPr id="54" name="Textfeld 53">
              <a:extLst>
                <a:ext uri="{FF2B5EF4-FFF2-40B4-BE49-F238E27FC236}">
                  <a16:creationId xmlns:a16="http://schemas.microsoft.com/office/drawing/2014/main" id="{EB21203E-B3EB-8F0C-6884-A578A8AA9F67}"/>
                </a:ext>
              </a:extLst>
            </p:cNvPr>
            <p:cNvSpPr txBox="1"/>
            <p:nvPr/>
          </p:nvSpPr>
          <p:spPr>
            <a:xfrm>
              <a:off x="1648629" y="4539008"/>
              <a:ext cx="875524" cy="276999"/>
            </a:xfrm>
            <a:prstGeom prst="rect">
              <a:avLst/>
            </a:prstGeom>
            <a:noFill/>
          </p:spPr>
          <p:txBody>
            <a:bodyPr wrap="square">
              <a:spAutoFit/>
            </a:bodyPr>
            <a:lstStyle/>
            <a:p>
              <a:pPr rtl="0"/>
              <a:r>
                <a:rPr lang="en-US" sz="1200" dirty="0">
                  <a:latin typeface="Manrope"/>
                </a:rPr>
                <a:t>5</a:t>
              </a:r>
              <a:r>
                <a:rPr lang="en-US" sz="1200" dirty="0">
                  <a:effectLst/>
                  <a:latin typeface="Manrope"/>
                </a:rPr>
                <a:t> months</a:t>
              </a:r>
            </a:p>
          </p:txBody>
        </p:sp>
        <p:sp>
          <p:nvSpPr>
            <p:cNvPr id="55" name="Textfeld 54">
              <a:extLst>
                <a:ext uri="{FF2B5EF4-FFF2-40B4-BE49-F238E27FC236}">
                  <a16:creationId xmlns:a16="http://schemas.microsoft.com/office/drawing/2014/main" id="{48FCCA3D-4AB5-3469-249D-E2F67F7B0E7D}"/>
                </a:ext>
              </a:extLst>
            </p:cNvPr>
            <p:cNvSpPr txBox="1"/>
            <p:nvPr/>
          </p:nvSpPr>
          <p:spPr>
            <a:xfrm>
              <a:off x="1436979" y="4796896"/>
              <a:ext cx="918807" cy="276999"/>
            </a:xfrm>
            <a:prstGeom prst="rect">
              <a:avLst/>
            </a:prstGeom>
            <a:noFill/>
          </p:spPr>
          <p:txBody>
            <a:bodyPr wrap="square">
              <a:spAutoFit/>
            </a:bodyPr>
            <a:lstStyle/>
            <a:p>
              <a:pPr rtl="0"/>
              <a:r>
                <a:rPr lang="en-US" sz="1200" dirty="0">
                  <a:latin typeface="Manrope"/>
                </a:rPr>
                <a:t>2.5</a:t>
              </a:r>
              <a:r>
                <a:rPr lang="en-US" sz="1200" dirty="0">
                  <a:effectLst/>
                  <a:latin typeface="Manrope"/>
                </a:rPr>
                <a:t> months</a:t>
              </a:r>
            </a:p>
          </p:txBody>
        </p:sp>
        <p:sp>
          <p:nvSpPr>
            <p:cNvPr id="56" name="Textfeld 55">
              <a:extLst>
                <a:ext uri="{FF2B5EF4-FFF2-40B4-BE49-F238E27FC236}">
                  <a16:creationId xmlns:a16="http://schemas.microsoft.com/office/drawing/2014/main" id="{515A08B2-6DD6-4DA7-022C-6187C3E1188D}"/>
                </a:ext>
              </a:extLst>
            </p:cNvPr>
            <p:cNvSpPr txBox="1"/>
            <p:nvPr/>
          </p:nvSpPr>
          <p:spPr>
            <a:xfrm>
              <a:off x="1218668" y="5050706"/>
              <a:ext cx="918807" cy="276999"/>
            </a:xfrm>
            <a:prstGeom prst="rect">
              <a:avLst/>
            </a:prstGeom>
            <a:noFill/>
          </p:spPr>
          <p:txBody>
            <a:bodyPr wrap="square">
              <a:spAutoFit/>
            </a:bodyPr>
            <a:lstStyle/>
            <a:p>
              <a:pPr rtl="0"/>
              <a:r>
                <a:rPr lang="en-US" sz="1200" dirty="0">
                  <a:latin typeface="Manrope"/>
                </a:rPr>
                <a:t>5 days</a:t>
              </a:r>
              <a:endParaRPr lang="en-US" sz="1200" dirty="0">
                <a:effectLst/>
                <a:latin typeface="Manrope"/>
              </a:endParaRPr>
            </a:p>
          </p:txBody>
        </p:sp>
        <p:sp>
          <p:nvSpPr>
            <p:cNvPr id="57" name="Textfeld 56">
              <a:extLst>
                <a:ext uri="{FF2B5EF4-FFF2-40B4-BE49-F238E27FC236}">
                  <a16:creationId xmlns:a16="http://schemas.microsoft.com/office/drawing/2014/main" id="{23C5CA42-3FB3-4443-A889-448B1B96C38D}"/>
                </a:ext>
              </a:extLst>
            </p:cNvPr>
            <p:cNvSpPr txBox="1"/>
            <p:nvPr/>
          </p:nvSpPr>
          <p:spPr>
            <a:xfrm>
              <a:off x="1218668" y="5314797"/>
              <a:ext cx="918807" cy="276999"/>
            </a:xfrm>
            <a:prstGeom prst="rect">
              <a:avLst/>
            </a:prstGeom>
            <a:noFill/>
          </p:spPr>
          <p:txBody>
            <a:bodyPr wrap="square">
              <a:spAutoFit/>
            </a:bodyPr>
            <a:lstStyle/>
            <a:p>
              <a:pPr rtl="0"/>
              <a:r>
                <a:rPr lang="en-US" sz="1200" dirty="0">
                  <a:latin typeface="Manrope"/>
                </a:rPr>
                <a:t>1 hour</a:t>
              </a:r>
              <a:endParaRPr lang="en-US" sz="1200" dirty="0">
                <a:effectLst/>
                <a:latin typeface="Manrope"/>
              </a:endParaRPr>
            </a:p>
          </p:txBody>
        </p:sp>
      </p:grpSp>
      <p:sp>
        <p:nvSpPr>
          <p:cNvPr id="60" name="Textfeld 59">
            <a:extLst>
              <a:ext uri="{FF2B5EF4-FFF2-40B4-BE49-F238E27FC236}">
                <a16:creationId xmlns:a16="http://schemas.microsoft.com/office/drawing/2014/main" id="{410A249D-104B-B11C-4E46-2E15BFB1CF22}"/>
              </a:ext>
            </a:extLst>
          </p:cNvPr>
          <p:cNvSpPr txBox="1"/>
          <p:nvPr/>
        </p:nvSpPr>
        <p:spPr>
          <a:xfrm>
            <a:off x="8878" y="5621440"/>
            <a:ext cx="6169742" cy="276999"/>
          </a:xfrm>
          <a:prstGeom prst="rect">
            <a:avLst/>
          </a:prstGeom>
          <a:noFill/>
        </p:spPr>
        <p:txBody>
          <a:bodyPr wrap="square">
            <a:spAutoFit/>
          </a:bodyPr>
          <a:lstStyle/>
          <a:p>
            <a:r>
              <a:rPr lang="en-US" sz="1200" b="0" i="1" dirty="0">
                <a:solidFill>
                  <a:srgbClr val="121737"/>
                </a:solidFill>
                <a:effectLst/>
                <a:latin typeface="Manrope"/>
              </a:rPr>
              <a:t>* 1 million backers ** 1 million nights booked *** 1 million downloads</a:t>
            </a:r>
            <a:endParaRPr lang="en-US" sz="1200" dirty="0"/>
          </a:p>
        </p:txBody>
      </p:sp>
      <p:sp>
        <p:nvSpPr>
          <p:cNvPr id="64" name="Titel 1">
            <a:extLst>
              <a:ext uri="{FF2B5EF4-FFF2-40B4-BE49-F238E27FC236}">
                <a16:creationId xmlns:a16="http://schemas.microsoft.com/office/drawing/2014/main" id="{42E99BA0-27B3-3566-A2C7-C4C5444D56A7}"/>
              </a:ext>
            </a:extLst>
          </p:cNvPr>
          <p:cNvSpPr txBox="1">
            <a:spLocks/>
          </p:cNvSpPr>
          <p:nvPr/>
        </p:nvSpPr>
        <p:spPr>
          <a:xfrm>
            <a:off x="163497" y="98126"/>
            <a:ext cx="10515600" cy="5137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t>Motivation</a:t>
            </a:r>
          </a:p>
        </p:txBody>
      </p:sp>
      <p:grpSp>
        <p:nvGrpSpPr>
          <p:cNvPr id="118" name="Group 117">
            <a:extLst>
              <a:ext uri="{FF2B5EF4-FFF2-40B4-BE49-F238E27FC236}">
                <a16:creationId xmlns:a16="http://schemas.microsoft.com/office/drawing/2014/main" id="{5BBE2705-CF19-5A45-82ED-5BA130F5D1CB}"/>
              </a:ext>
            </a:extLst>
          </p:cNvPr>
          <p:cNvGrpSpPr/>
          <p:nvPr/>
        </p:nvGrpSpPr>
        <p:grpSpPr>
          <a:xfrm>
            <a:off x="6315701" y="907479"/>
            <a:ext cx="1680850" cy="1668941"/>
            <a:chOff x="6020142" y="354684"/>
            <a:chExt cx="1680850" cy="1668941"/>
          </a:xfrm>
        </p:grpSpPr>
        <p:sp>
          <p:nvSpPr>
            <p:cNvPr id="107" name="Rechteck 9">
              <a:extLst>
                <a:ext uri="{FF2B5EF4-FFF2-40B4-BE49-F238E27FC236}">
                  <a16:creationId xmlns:a16="http://schemas.microsoft.com/office/drawing/2014/main" id="{47D12526-A75C-357C-EA0F-3A2D27DDC84B}"/>
                </a:ext>
              </a:extLst>
            </p:cNvPr>
            <p:cNvSpPr/>
            <p:nvPr/>
          </p:nvSpPr>
          <p:spPr>
            <a:xfrm>
              <a:off x="6020142" y="354684"/>
              <a:ext cx="1680850" cy="1668941"/>
            </a:xfrm>
            <a:prstGeom prst="rect">
              <a:avLst/>
            </a:prstGeom>
            <a:solidFill>
              <a:srgbClr val="F6A8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og standing on its hind legs in a street&#10;&#10;Description automatically generated">
              <a:extLst>
                <a:ext uri="{FF2B5EF4-FFF2-40B4-BE49-F238E27FC236}">
                  <a16:creationId xmlns:a16="http://schemas.microsoft.com/office/drawing/2014/main" id="{4A347235-9DA4-1AE0-DF64-49F2036C60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77032" y="408347"/>
              <a:ext cx="1561613" cy="1561613"/>
            </a:xfrm>
            <a:prstGeom prst="rect">
              <a:avLst/>
            </a:prstGeom>
          </p:spPr>
        </p:pic>
      </p:grpSp>
      <p:pic>
        <p:nvPicPr>
          <p:cNvPr id="16" name="Picture 15" descr="A sound waves on a screen&#10;&#10;Description automatically generated">
            <a:extLst>
              <a:ext uri="{FF2B5EF4-FFF2-40B4-BE49-F238E27FC236}">
                <a16:creationId xmlns:a16="http://schemas.microsoft.com/office/drawing/2014/main" id="{BBA7586E-35A7-4CD1-6D69-9D7A310D2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3933" y="700113"/>
            <a:ext cx="1561612" cy="1561612"/>
          </a:xfrm>
          <a:prstGeom prst="rect">
            <a:avLst/>
          </a:prstGeom>
        </p:spPr>
      </p:pic>
      <p:grpSp>
        <p:nvGrpSpPr>
          <p:cNvPr id="120" name="Group 119">
            <a:extLst>
              <a:ext uri="{FF2B5EF4-FFF2-40B4-BE49-F238E27FC236}">
                <a16:creationId xmlns:a16="http://schemas.microsoft.com/office/drawing/2014/main" id="{1AA93388-2EE3-347F-40D3-492982F2F598}"/>
              </a:ext>
            </a:extLst>
          </p:cNvPr>
          <p:cNvGrpSpPr/>
          <p:nvPr/>
        </p:nvGrpSpPr>
        <p:grpSpPr>
          <a:xfrm>
            <a:off x="10234503" y="977620"/>
            <a:ext cx="1680850" cy="1668941"/>
            <a:chOff x="10529471" y="682031"/>
            <a:chExt cx="1680850" cy="1668941"/>
          </a:xfrm>
        </p:grpSpPr>
        <p:sp>
          <p:nvSpPr>
            <p:cNvPr id="114" name="Rechteck 9">
              <a:extLst>
                <a:ext uri="{FF2B5EF4-FFF2-40B4-BE49-F238E27FC236}">
                  <a16:creationId xmlns:a16="http://schemas.microsoft.com/office/drawing/2014/main" id="{C021AC97-B071-E54C-549A-172288BB989D}"/>
                </a:ext>
              </a:extLst>
            </p:cNvPr>
            <p:cNvSpPr/>
            <p:nvPr/>
          </p:nvSpPr>
          <p:spPr>
            <a:xfrm>
              <a:off x="10529471" y="682031"/>
              <a:ext cx="1680850" cy="1668941"/>
            </a:xfrm>
            <a:prstGeom prst="rect">
              <a:avLst/>
            </a:prstGeom>
            <a:solidFill>
              <a:srgbClr val="F6A8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FB38A1C-12ED-C007-A75B-145EF8B026AF}"/>
                </a:ext>
              </a:extLst>
            </p:cNvPr>
            <p:cNvSpPr/>
            <p:nvPr/>
          </p:nvSpPr>
          <p:spPr>
            <a:xfrm>
              <a:off x="10587428" y="744734"/>
              <a:ext cx="1560344" cy="1543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What</a:t>
              </a:r>
              <a:r>
                <a:rPr lang="de-DE" dirty="0">
                  <a:solidFill>
                    <a:schemeClr val="tx1"/>
                  </a:solidFill>
                </a:rPr>
                <a:t> </a:t>
              </a:r>
              <a:r>
                <a:rPr lang="de-DE" dirty="0" err="1">
                  <a:solidFill>
                    <a:schemeClr val="tx1"/>
                  </a:solidFill>
                </a:rPr>
                <a:t>dance</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dog</a:t>
              </a:r>
              <a:r>
                <a:rPr lang="de-DE" dirty="0">
                  <a:solidFill>
                    <a:schemeClr val="tx1"/>
                  </a:solidFill>
                </a:rPr>
                <a:t> </a:t>
              </a:r>
              <a:r>
                <a:rPr lang="de-DE" dirty="0" err="1">
                  <a:solidFill>
                    <a:schemeClr val="tx1"/>
                  </a:solidFill>
                </a:rPr>
                <a:t>dancing</a:t>
              </a:r>
              <a:r>
                <a:rPr lang="de-DE" dirty="0">
                  <a:solidFill>
                    <a:schemeClr val="tx1"/>
                  </a:solidFill>
                </a:rPr>
                <a:t>?</a:t>
              </a:r>
              <a:endParaRPr lang="en-US" dirty="0">
                <a:solidFill>
                  <a:schemeClr val="tx1"/>
                </a:solidFill>
              </a:endParaRPr>
            </a:p>
          </p:txBody>
        </p:sp>
      </p:grpSp>
      <p:pic>
        <p:nvPicPr>
          <p:cNvPr id="34" name="Graphic 33" descr="Chat outline">
            <a:extLst>
              <a:ext uri="{FF2B5EF4-FFF2-40B4-BE49-F238E27FC236}">
                <a16:creationId xmlns:a16="http://schemas.microsoft.com/office/drawing/2014/main" id="{56BFF1E3-A826-F20C-8226-080C085F0B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574" y="3397818"/>
            <a:ext cx="914400" cy="914400"/>
          </a:xfrm>
          <a:prstGeom prst="rect">
            <a:avLst/>
          </a:prstGeom>
        </p:spPr>
      </p:pic>
      <p:sp>
        <p:nvSpPr>
          <p:cNvPr id="35" name="Rectangle 34">
            <a:extLst>
              <a:ext uri="{FF2B5EF4-FFF2-40B4-BE49-F238E27FC236}">
                <a16:creationId xmlns:a16="http://schemas.microsoft.com/office/drawing/2014/main" id="{E5120436-43D0-D88C-7700-889B658FF5FE}"/>
              </a:ext>
            </a:extLst>
          </p:cNvPr>
          <p:cNvSpPr/>
          <p:nvPr/>
        </p:nvSpPr>
        <p:spPr>
          <a:xfrm>
            <a:off x="7647904" y="3293623"/>
            <a:ext cx="2941438" cy="1032342"/>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9381ABED-5B52-08A0-BA36-61FDFC8658FC}"/>
              </a:ext>
            </a:extLst>
          </p:cNvPr>
          <p:cNvSpPr txBox="1"/>
          <p:nvPr/>
        </p:nvSpPr>
        <p:spPr>
          <a:xfrm>
            <a:off x="8734706" y="3703373"/>
            <a:ext cx="1742785" cy="369332"/>
          </a:xfrm>
          <a:prstGeom prst="rect">
            <a:avLst/>
          </a:prstGeom>
          <a:noFill/>
        </p:spPr>
        <p:txBody>
          <a:bodyPr wrap="none" rtlCol="0">
            <a:spAutoFit/>
          </a:bodyPr>
          <a:lstStyle/>
          <a:p>
            <a:r>
              <a:rPr lang="de-DE" b="1" dirty="0">
                <a:solidFill>
                  <a:srgbClr val="00549F"/>
                </a:solidFill>
              </a:rPr>
              <a:t>Multimodal LLM</a:t>
            </a:r>
            <a:endParaRPr lang="en-US" b="1" dirty="0">
              <a:solidFill>
                <a:srgbClr val="00549F"/>
              </a:solidFill>
            </a:endParaRPr>
          </a:p>
        </p:txBody>
      </p:sp>
      <p:cxnSp>
        <p:nvCxnSpPr>
          <p:cNvPr id="59" name="Connector: Elbow 58">
            <a:extLst>
              <a:ext uri="{FF2B5EF4-FFF2-40B4-BE49-F238E27FC236}">
                <a16:creationId xmlns:a16="http://schemas.microsoft.com/office/drawing/2014/main" id="{37E3692A-6A19-3354-F587-E62EE4A148FA}"/>
              </a:ext>
            </a:extLst>
          </p:cNvPr>
          <p:cNvCxnSpPr>
            <a:cxnSpLocks/>
            <a:stCxn id="107" idx="2"/>
            <a:endCxn id="68" idx="0"/>
          </p:cNvCxnSpPr>
          <p:nvPr/>
        </p:nvCxnSpPr>
        <p:spPr>
          <a:xfrm rot="16200000" flipH="1">
            <a:off x="7443641" y="2288904"/>
            <a:ext cx="711945" cy="1286975"/>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60A0117-ACE2-2B93-1A48-BADEAB008484}"/>
              </a:ext>
            </a:extLst>
          </p:cNvPr>
          <p:cNvCxnSpPr>
            <a:cxnSpLocks/>
            <a:stCxn id="115" idx="2"/>
            <a:endCxn id="35" idx="0"/>
          </p:cNvCxnSpPr>
          <p:nvPr/>
        </p:nvCxnSpPr>
        <p:spPr>
          <a:xfrm>
            <a:off x="9116405" y="2316584"/>
            <a:ext cx="2218" cy="977039"/>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D5EEA5CC-09BE-7BC8-39AC-6587FB1CF3E3}"/>
              </a:ext>
            </a:extLst>
          </p:cNvPr>
          <p:cNvCxnSpPr>
            <a:cxnSpLocks/>
            <a:stCxn id="114" idx="2"/>
            <a:endCxn id="91" idx="0"/>
          </p:cNvCxnSpPr>
          <p:nvPr/>
        </p:nvCxnSpPr>
        <p:spPr>
          <a:xfrm rot="5400000">
            <a:off x="10079261" y="2300872"/>
            <a:ext cx="649979" cy="1341357"/>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44F41DD0-C676-6EDB-0F58-21B79561C2E1}"/>
              </a:ext>
            </a:extLst>
          </p:cNvPr>
          <p:cNvGrpSpPr/>
          <p:nvPr/>
        </p:nvGrpSpPr>
        <p:grpSpPr>
          <a:xfrm>
            <a:off x="8277859" y="4973027"/>
            <a:ext cx="1674160" cy="1691137"/>
            <a:chOff x="8277859" y="5073895"/>
            <a:chExt cx="1674160" cy="1691137"/>
          </a:xfrm>
        </p:grpSpPr>
        <p:sp>
          <p:nvSpPr>
            <p:cNvPr id="84" name="Rechteck 7">
              <a:extLst>
                <a:ext uri="{FF2B5EF4-FFF2-40B4-BE49-F238E27FC236}">
                  <a16:creationId xmlns:a16="http://schemas.microsoft.com/office/drawing/2014/main" id="{5924802A-B89F-D6BA-BAFD-82B7ECFBE2F1}"/>
                </a:ext>
              </a:extLst>
            </p:cNvPr>
            <p:cNvSpPr/>
            <p:nvPr/>
          </p:nvSpPr>
          <p:spPr>
            <a:xfrm>
              <a:off x="8277859" y="5073895"/>
              <a:ext cx="1674160" cy="1691137"/>
            </a:xfrm>
            <a:prstGeom prst="rect">
              <a:avLst/>
            </a:prstGeom>
            <a:solidFill>
              <a:srgbClr val="57AB2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A cat standing on its hind legs on a street&#10;&#10;Description automatically generated">
              <a:extLst>
                <a:ext uri="{FF2B5EF4-FFF2-40B4-BE49-F238E27FC236}">
                  <a16:creationId xmlns:a16="http://schemas.microsoft.com/office/drawing/2014/main" id="{54A53916-9FF2-3B20-B7F4-ECEDDF075B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38791" y="5138656"/>
              <a:ext cx="1545937" cy="1561613"/>
            </a:xfrm>
            <a:prstGeom prst="rect">
              <a:avLst/>
            </a:prstGeom>
          </p:spPr>
        </p:pic>
      </p:grpSp>
      <p:cxnSp>
        <p:nvCxnSpPr>
          <p:cNvPr id="96" name="Straight Arrow Connector 95">
            <a:extLst>
              <a:ext uri="{FF2B5EF4-FFF2-40B4-BE49-F238E27FC236}">
                <a16:creationId xmlns:a16="http://schemas.microsoft.com/office/drawing/2014/main" id="{C9568053-03AE-C876-CF55-67243D67E4C3}"/>
              </a:ext>
            </a:extLst>
          </p:cNvPr>
          <p:cNvCxnSpPr>
            <a:cxnSpLocks/>
            <a:stCxn id="35" idx="2"/>
            <a:endCxn id="84" idx="0"/>
          </p:cNvCxnSpPr>
          <p:nvPr/>
        </p:nvCxnSpPr>
        <p:spPr>
          <a:xfrm flipH="1">
            <a:off x="9114939" y="4325965"/>
            <a:ext cx="3684" cy="647062"/>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5DD638A-2319-026B-F2A1-251FF2DD9390}"/>
              </a:ext>
            </a:extLst>
          </p:cNvPr>
          <p:cNvSpPr txBox="1"/>
          <p:nvPr/>
        </p:nvSpPr>
        <p:spPr>
          <a:xfrm>
            <a:off x="10292460" y="6572689"/>
            <a:ext cx="2005778" cy="338554"/>
          </a:xfrm>
          <a:prstGeom prst="rect">
            <a:avLst/>
          </a:prstGeom>
          <a:noFill/>
        </p:spPr>
        <p:txBody>
          <a:bodyPr wrap="square">
            <a:spAutoFit/>
          </a:bodyPr>
          <a:lstStyle/>
          <a:p>
            <a:r>
              <a:rPr lang="en-US" sz="800" dirty="0">
                <a:hlinkClick r:id="rId10"/>
              </a:rPr>
              <a:t>https://huggingface.co/spaces/google/sdxl</a:t>
            </a:r>
            <a:r>
              <a:rPr lang="en-US" sz="800" dirty="0"/>
              <a:t> images of dog, audio waves and cat</a:t>
            </a:r>
          </a:p>
        </p:txBody>
      </p:sp>
      <p:sp>
        <p:nvSpPr>
          <p:cNvPr id="123" name="TextBox 122">
            <a:extLst>
              <a:ext uri="{FF2B5EF4-FFF2-40B4-BE49-F238E27FC236}">
                <a16:creationId xmlns:a16="http://schemas.microsoft.com/office/drawing/2014/main" id="{BA14840B-2E71-E320-FFFE-9010A9FE6047}"/>
              </a:ext>
            </a:extLst>
          </p:cNvPr>
          <p:cNvSpPr txBox="1"/>
          <p:nvPr/>
        </p:nvSpPr>
        <p:spPr>
          <a:xfrm>
            <a:off x="6773485" y="586551"/>
            <a:ext cx="759823" cy="369332"/>
          </a:xfrm>
          <a:prstGeom prst="rect">
            <a:avLst/>
          </a:prstGeom>
          <a:noFill/>
        </p:spPr>
        <p:txBody>
          <a:bodyPr wrap="none" rtlCol="0">
            <a:spAutoFit/>
          </a:bodyPr>
          <a:lstStyle/>
          <a:p>
            <a:r>
              <a:rPr lang="de-DE" dirty="0"/>
              <a:t>Image</a:t>
            </a:r>
            <a:endParaRPr lang="en-US" dirty="0"/>
          </a:p>
        </p:txBody>
      </p:sp>
      <p:sp>
        <p:nvSpPr>
          <p:cNvPr id="124" name="TextBox 123">
            <a:extLst>
              <a:ext uri="{FF2B5EF4-FFF2-40B4-BE49-F238E27FC236}">
                <a16:creationId xmlns:a16="http://schemas.microsoft.com/office/drawing/2014/main" id="{3A2FB39C-E876-B0A3-AD3C-ABD5E6E83077}"/>
              </a:ext>
            </a:extLst>
          </p:cNvPr>
          <p:cNvSpPr txBox="1"/>
          <p:nvPr/>
        </p:nvSpPr>
        <p:spPr>
          <a:xfrm>
            <a:off x="8737827" y="319874"/>
            <a:ext cx="736099" cy="369332"/>
          </a:xfrm>
          <a:prstGeom prst="rect">
            <a:avLst/>
          </a:prstGeom>
          <a:noFill/>
        </p:spPr>
        <p:txBody>
          <a:bodyPr wrap="none" rtlCol="0">
            <a:spAutoFit/>
          </a:bodyPr>
          <a:lstStyle/>
          <a:p>
            <a:r>
              <a:rPr lang="de-DE" dirty="0"/>
              <a:t>Audio</a:t>
            </a:r>
            <a:endParaRPr lang="en-US" dirty="0"/>
          </a:p>
        </p:txBody>
      </p:sp>
      <p:sp>
        <p:nvSpPr>
          <p:cNvPr id="125" name="TextBox 124">
            <a:extLst>
              <a:ext uri="{FF2B5EF4-FFF2-40B4-BE49-F238E27FC236}">
                <a16:creationId xmlns:a16="http://schemas.microsoft.com/office/drawing/2014/main" id="{24DC2EB9-3AB7-93C3-160C-7A2E63CDDB89}"/>
              </a:ext>
            </a:extLst>
          </p:cNvPr>
          <p:cNvSpPr txBox="1"/>
          <p:nvPr/>
        </p:nvSpPr>
        <p:spPr>
          <a:xfrm>
            <a:off x="10789958" y="652322"/>
            <a:ext cx="565348" cy="369332"/>
          </a:xfrm>
          <a:prstGeom prst="rect">
            <a:avLst/>
          </a:prstGeom>
          <a:noFill/>
        </p:spPr>
        <p:txBody>
          <a:bodyPr wrap="none" rtlCol="0">
            <a:spAutoFit/>
          </a:bodyPr>
          <a:lstStyle/>
          <a:p>
            <a:r>
              <a:rPr lang="de-DE" dirty="0"/>
              <a:t>Text</a:t>
            </a:r>
            <a:endParaRPr lang="en-US" dirty="0"/>
          </a:p>
        </p:txBody>
      </p:sp>
    </p:spTree>
    <p:extLst>
      <p:ext uri="{BB962C8B-B14F-4D97-AF65-F5344CB8AC3E}">
        <p14:creationId xmlns:p14="http://schemas.microsoft.com/office/powerpoint/2010/main" val="3503661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8C387-AB46-0082-729B-1B47F6BEFA45}"/>
              </a:ext>
            </a:extLst>
          </p:cNvPr>
          <p:cNvSpPr>
            <a:spLocks noGrp="1"/>
          </p:cNvSpPr>
          <p:nvPr>
            <p:ph type="title"/>
          </p:nvPr>
        </p:nvSpPr>
        <p:spPr>
          <a:xfrm>
            <a:off x="163497" y="169818"/>
            <a:ext cx="10515600" cy="513764"/>
          </a:xfrm>
        </p:spPr>
        <p:txBody>
          <a:bodyPr>
            <a:normAutofit fontScale="90000"/>
          </a:bodyPr>
          <a:lstStyle/>
          <a:p>
            <a:r>
              <a:rPr lang="de-DE" sz="3600" dirty="0"/>
              <a:t>Title</a:t>
            </a:r>
          </a:p>
        </p:txBody>
      </p:sp>
      <p:sp>
        <p:nvSpPr>
          <p:cNvPr id="3" name="Rechteck 2">
            <a:extLst>
              <a:ext uri="{FF2B5EF4-FFF2-40B4-BE49-F238E27FC236}">
                <a16:creationId xmlns:a16="http://schemas.microsoft.com/office/drawing/2014/main" id="{F928760F-1934-7366-B0F3-0763CF570E9D}"/>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6D34297-89E4-3DB9-2671-383215808EAB}"/>
              </a:ext>
            </a:extLst>
          </p:cNvPr>
          <p:cNvSpPr txBox="1"/>
          <p:nvPr/>
        </p:nvSpPr>
        <p:spPr>
          <a:xfrm>
            <a:off x="-39113" y="6519503"/>
            <a:ext cx="1862000" cy="215444"/>
          </a:xfrm>
          <a:prstGeom prst="rect">
            <a:avLst/>
          </a:prstGeom>
          <a:noFill/>
        </p:spPr>
        <p:txBody>
          <a:bodyPr wrap="square">
            <a:spAutoFit/>
          </a:bodyPr>
          <a:lstStyle/>
          <a:p>
            <a:r>
              <a:rPr lang="en-US" sz="800" dirty="0">
                <a:hlinkClick r:id="rId2"/>
              </a:rPr>
              <a:t>https://arxiv.org/pdf/2212.10156.pdf</a:t>
            </a:r>
            <a:endParaRPr lang="en-US" sz="800" dirty="0"/>
          </a:p>
        </p:txBody>
      </p:sp>
      <p:sp>
        <p:nvSpPr>
          <p:cNvPr id="7" name="Textfeld 6">
            <a:extLst>
              <a:ext uri="{FF2B5EF4-FFF2-40B4-BE49-F238E27FC236}">
                <a16:creationId xmlns:a16="http://schemas.microsoft.com/office/drawing/2014/main" id="{8A52B604-6289-13A7-B756-461C6D455DE2}"/>
              </a:ext>
            </a:extLst>
          </p:cNvPr>
          <p:cNvSpPr txBox="1"/>
          <p:nvPr/>
        </p:nvSpPr>
        <p:spPr>
          <a:xfrm rot="5400000">
            <a:off x="553672" y="4214957"/>
            <a:ext cx="184137" cy="463623"/>
          </a:xfrm>
          <a:prstGeom prst="rect">
            <a:avLst/>
          </a:prstGeom>
          <a:noFill/>
        </p:spPr>
        <p:txBody>
          <a:bodyPr wrap="square" lIns="0" tIns="0" rIns="0" bIns="0" rtlCol="0">
            <a:spAutoFit/>
          </a:bodyPr>
          <a:lstStyle/>
          <a:p>
            <a:pPr algn="l">
              <a:lnSpc>
                <a:spcPct val="130000"/>
              </a:lnSpc>
            </a:pPr>
            <a:r>
              <a:rPr lang="en-US" sz="2000" dirty="0"/>
              <a:t>…</a:t>
            </a:r>
          </a:p>
        </p:txBody>
      </p:sp>
      <p:cxnSp>
        <p:nvCxnSpPr>
          <p:cNvPr id="25" name="Verbinder: gewinkelt 39">
            <a:extLst>
              <a:ext uri="{FF2B5EF4-FFF2-40B4-BE49-F238E27FC236}">
                <a16:creationId xmlns:a16="http://schemas.microsoft.com/office/drawing/2014/main" id="{B15AFD44-69A3-A9B1-36E7-F98FDCB2543F}"/>
              </a:ext>
            </a:extLst>
          </p:cNvPr>
          <p:cNvCxnSpPr>
            <a:cxnSpLocks/>
            <a:stCxn id="29" idx="0"/>
            <a:endCxn id="22" idx="3"/>
          </p:cNvCxnSpPr>
          <p:nvPr/>
        </p:nvCxnSpPr>
        <p:spPr>
          <a:xfrm rot="16200000" flipV="1">
            <a:off x="5169810" y="2984714"/>
            <a:ext cx="1831723" cy="1189608"/>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winkelt 46">
            <a:extLst>
              <a:ext uri="{FF2B5EF4-FFF2-40B4-BE49-F238E27FC236}">
                <a16:creationId xmlns:a16="http://schemas.microsoft.com/office/drawing/2014/main" id="{333836FE-9AE7-AF95-59C6-6C81B4E65247}"/>
              </a:ext>
            </a:extLst>
          </p:cNvPr>
          <p:cNvCxnSpPr>
            <a:cxnSpLocks/>
            <a:stCxn id="20" idx="3"/>
            <a:endCxn id="23" idx="3"/>
          </p:cNvCxnSpPr>
          <p:nvPr/>
        </p:nvCxnSpPr>
        <p:spPr>
          <a:xfrm flipH="1" flipV="1">
            <a:off x="5487798" y="2161061"/>
            <a:ext cx="6371543" cy="2423118"/>
          </a:xfrm>
          <a:prstGeom prst="bentConnector3">
            <a:avLst>
              <a:gd name="adj1" fmla="val -3588"/>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Ellipse 52">
            <a:extLst>
              <a:ext uri="{FF2B5EF4-FFF2-40B4-BE49-F238E27FC236}">
                <a16:creationId xmlns:a16="http://schemas.microsoft.com/office/drawing/2014/main" id="{71AC4AEB-32AB-885E-07E1-B575C1DDCC14}"/>
              </a:ext>
            </a:extLst>
          </p:cNvPr>
          <p:cNvSpPr/>
          <p:nvPr/>
        </p:nvSpPr>
        <p:spPr>
          <a:xfrm>
            <a:off x="6591696" y="4495379"/>
            <a:ext cx="177558" cy="1771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cxnSp>
        <p:nvCxnSpPr>
          <p:cNvPr id="35" name="Gerade Verbindung mit Pfeil 93">
            <a:extLst>
              <a:ext uri="{FF2B5EF4-FFF2-40B4-BE49-F238E27FC236}">
                <a16:creationId xmlns:a16="http://schemas.microsoft.com/office/drawing/2014/main" id="{DC8BF5DD-258D-72B3-7A42-5CD0BA2F44B0}"/>
              </a:ext>
            </a:extLst>
          </p:cNvPr>
          <p:cNvCxnSpPr>
            <a:cxnSpLocks/>
            <a:stCxn id="18" idx="3"/>
            <a:endCxn id="31" idx="1"/>
          </p:cNvCxnSpPr>
          <p:nvPr/>
        </p:nvCxnSpPr>
        <p:spPr>
          <a:xfrm>
            <a:off x="6374842" y="4585480"/>
            <a:ext cx="654249" cy="257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93">
            <a:extLst>
              <a:ext uri="{FF2B5EF4-FFF2-40B4-BE49-F238E27FC236}">
                <a16:creationId xmlns:a16="http://schemas.microsoft.com/office/drawing/2014/main" id="{E4C2AA7C-8BC2-087B-93A2-73F64B5A65ED}"/>
              </a:ext>
            </a:extLst>
          </p:cNvPr>
          <p:cNvCxnSpPr>
            <a:cxnSpLocks/>
            <a:stCxn id="31" idx="3"/>
            <a:endCxn id="20" idx="1"/>
          </p:cNvCxnSpPr>
          <p:nvPr/>
        </p:nvCxnSpPr>
        <p:spPr>
          <a:xfrm flipV="1">
            <a:off x="9117091" y="4584179"/>
            <a:ext cx="654250" cy="387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93">
            <a:extLst>
              <a:ext uri="{FF2B5EF4-FFF2-40B4-BE49-F238E27FC236}">
                <a16:creationId xmlns:a16="http://schemas.microsoft.com/office/drawing/2014/main" id="{99AF61AA-E619-B44B-35BF-2B93C8FFEA78}"/>
              </a:ext>
            </a:extLst>
          </p:cNvPr>
          <p:cNvCxnSpPr>
            <a:cxnSpLocks/>
            <a:stCxn id="63" idx="3"/>
            <a:endCxn id="18" idx="1"/>
          </p:cNvCxnSpPr>
          <p:nvPr/>
        </p:nvCxnSpPr>
        <p:spPr>
          <a:xfrm>
            <a:off x="3703613" y="4585480"/>
            <a:ext cx="65522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32" name="Group 631">
            <a:extLst>
              <a:ext uri="{FF2B5EF4-FFF2-40B4-BE49-F238E27FC236}">
                <a16:creationId xmlns:a16="http://schemas.microsoft.com/office/drawing/2014/main" id="{FA0D9A91-BA5F-FE8A-4F10-A32990B2BD2A}"/>
              </a:ext>
            </a:extLst>
          </p:cNvPr>
          <p:cNvGrpSpPr/>
          <p:nvPr/>
        </p:nvGrpSpPr>
        <p:grpSpPr>
          <a:xfrm>
            <a:off x="473631" y="4125762"/>
            <a:ext cx="317246" cy="148060"/>
            <a:chOff x="300352" y="1104207"/>
            <a:chExt cx="317246" cy="148060"/>
          </a:xfrm>
        </p:grpSpPr>
        <p:sp>
          <p:nvSpPr>
            <p:cNvPr id="410" name="Rectangle 409">
              <a:extLst>
                <a:ext uri="{FF2B5EF4-FFF2-40B4-BE49-F238E27FC236}">
                  <a16:creationId xmlns:a16="http://schemas.microsoft.com/office/drawing/2014/main" id="{6781B751-DE68-3194-32C1-C499096728FF}"/>
                </a:ext>
              </a:extLst>
            </p:cNvPr>
            <p:cNvSpPr/>
            <p:nvPr/>
          </p:nvSpPr>
          <p:spPr>
            <a:xfrm>
              <a:off x="300352" y="1104207"/>
              <a:ext cx="215058" cy="14806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Isosceles Triangle 410">
              <a:extLst>
                <a:ext uri="{FF2B5EF4-FFF2-40B4-BE49-F238E27FC236}">
                  <a16:creationId xmlns:a16="http://schemas.microsoft.com/office/drawing/2014/main" id="{3D75FFC4-2C93-93ED-8AB8-96C5A6FCE383}"/>
                </a:ext>
              </a:extLst>
            </p:cNvPr>
            <p:cNvSpPr/>
            <p:nvPr/>
          </p:nvSpPr>
          <p:spPr>
            <a:xfrm rot="16200000">
              <a:off x="449811" y="1074661"/>
              <a:ext cx="131118" cy="204457"/>
            </a:xfrm>
            <a:prstGeom prst="triangl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9" name="Textfeld 6">
            <a:extLst>
              <a:ext uri="{FF2B5EF4-FFF2-40B4-BE49-F238E27FC236}">
                <a16:creationId xmlns:a16="http://schemas.microsoft.com/office/drawing/2014/main" id="{6C6ED90F-ABEC-0555-B54C-A6F3CCDCF913}"/>
              </a:ext>
            </a:extLst>
          </p:cNvPr>
          <p:cNvSpPr txBox="1"/>
          <p:nvPr/>
        </p:nvSpPr>
        <p:spPr>
          <a:xfrm rot="5400000">
            <a:off x="536824" y="4778731"/>
            <a:ext cx="184137" cy="463623"/>
          </a:xfrm>
          <a:prstGeom prst="rect">
            <a:avLst/>
          </a:prstGeom>
          <a:noFill/>
        </p:spPr>
        <p:txBody>
          <a:bodyPr wrap="square" lIns="0" tIns="0" rIns="0" bIns="0" rtlCol="0">
            <a:spAutoFit/>
          </a:bodyPr>
          <a:lstStyle/>
          <a:p>
            <a:pPr algn="l">
              <a:lnSpc>
                <a:spcPct val="130000"/>
              </a:lnSpc>
            </a:pPr>
            <a:r>
              <a:rPr lang="en-US" sz="2000" dirty="0"/>
              <a:t>…</a:t>
            </a:r>
          </a:p>
        </p:txBody>
      </p:sp>
      <p:grpSp>
        <p:nvGrpSpPr>
          <p:cNvPr id="630" name="Group 629">
            <a:extLst>
              <a:ext uri="{FF2B5EF4-FFF2-40B4-BE49-F238E27FC236}">
                <a16:creationId xmlns:a16="http://schemas.microsoft.com/office/drawing/2014/main" id="{23F28007-55B9-92AC-5207-0A5004CC3019}"/>
              </a:ext>
            </a:extLst>
          </p:cNvPr>
          <p:cNvGrpSpPr/>
          <p:nvPr/>
        </p:nvGrpSpPr>
        <p:grpSpPr>
          <a:xfrm>
            <a:off x="395595" y="5051161"/>
            <a:ext cx="388103" cy="476217"/>
            <a:chOff x="222316" y="2029606"/>
            <a:chExt cx="388103" cy="476217"/>
          </a:xfrm>
        </p:grpSpPr>
        <p:sp>
          <p:nvSpPr>
            <p:cNvPr id="420" name="Trapezoid 419">
              <a:extLst>
                <a:ext uri="{FF2B5EF4-FFF2-40B4-BE49-F238E27FC236}">
                  <a16:creationId xmlns:a16="http://schemas.microsoft.com/office/drawing/2014/main" id="{A73B4CFE-7E46-3EFC-C77B-5E8C2D8CA199}"/>
                </a:ext>
              </a:extLst>
            </p:cNvPr>
            <p:cNvSpPr/>
            <p:nvPr/>
          </p:nvSpPr>
          <p:spPr>
            <a:xfrm rot="10800000">
              <a:off x="318551" y="2157513"/>
              <a:ext cx="194687" cy="237656"/>
            </a:xfrm>
            <a:prstGeom prst="trapezoid">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FC218225-2CB6-E7F5-404E-F9C16AC53725}"/>
                </a:ext>
              </a:extLst>
            </p:cNvPr>
            <p:cNvSpPr/>
            <p:nvPr/>
          </p:nvSpPr>
          <p:spPr>
            <a:xfrm>
              <a:off x="361746" y="2169435"/>
              <a:ext cx="104317" cy="1043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D4C02759-CEB4-AF78-CB08-6C76A8FBBB6B}"/>
                </a:ext>
              </a:extLst>
            </p:cNvPr>
            <p:cNvSpPr/>
            <p:nvPr/>
          </p:nvSpPr>
          <p:spPr>
            <a:xfrm>
              <a:off x="377718" y="2287449"/>
              <a:ext cx="72371" cy="7237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D54D7B98-8482-CB17-D297-3E874CC94DD9}"/>
                </a:ext>
              </a:extLst>
            </p:cNvPr>
            <p:cNvSpPr/>
            <p:nvPr/>
          </p:nvSpPr>
          <p:spPr>
            <a:xfrm>
              <a:off x="393035" y="2387058"/>
              <a:ext cx="45719" cy="45719"/>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Arc 423">
              <a:extLst>
                <a:ext uri="{FF2B5EF4-FFF2-40B4-BE49-F238E27FC236}">
                  <a16:creationId xmlns:a16="http://schemas.microsoft.com/office/drawing/2014/main" id="{F13AD51A-9A96-234A-6C13-190B59AFBBF0}"/>
                </a:ext>
              </a:extLst>
            </p:cNvPr>
            <p:cNvSpPr/>
            <p:nvPr/>
          </p:nvSpPr>
          <p:spPr>
            <a:xfrm rot="2831832">
              <a:off x="194025" y="2057897"/>
              <a:ext cx="437879" cy="381297"/>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5" name="Arc 424">
              <a:extLst>
                <a:ext uri="{FF2B5EF4-FFF2-40B4-BE49-F238E27FC236}">
                  <a16:creationId xmlns:a16="http://schemas.microsoft.com/office/drawing/2014/main" id="{C735051E-933D-CAC7-5821-F554E93C8ACA}"/>
                </a:ext>
              </a:extLst>
            </p:cNvPr>
            <p:cNvSpPr/>
            <p:nvPr/>
          </p:nvSpPr>
          <p:spPr>
            <a:xfrm rot="2831832">
              <a:off x="345833" y="2169165"/>
              <a:ext cx="220762" cy="192236"/>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6" name="Arc 425">
              <a:extLst>
                <a:ext uri="{FF2B5EF4-FFF2-40B4-BE49-F238E27FC236}">
                  <a16:creationId xmlns:a16="http://schemas.microsoft.com/office/drawing/2014/main" id="{BC212CF9-AD33-14DF-BFB6-6ACBDEF6F0A5}"/>
                </a:ext>
              </a:extLst>
            </p:cNvPr>
            <p:cNvSpPr/>
            <p:nvPr/>
          </p:nvSpPr>
          <p:spPr>
            <a:xfrm rot="13526483">
              <a:off x="200831" y="2096235"/>
              <a:ext cx="437879" cy="381297"/>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7" name="Arc 426">
              <a:extLst>
                <a:ext uri="{FF2B5EF4-FFF2-40B4-BE49-F238E27FC236}">
                  <a16:creationId xmlns:a16="http://schemas.microsoft.com/office/drawing/2014/main" id="{7F933E47-EA04-9E31-AE04-E471FD88612A}"/>
                </a:ext>
              </a:extLst>
            </p:cNvPr>
            <p:cNvSpPr/>
            <p:nvPr/>
          </p:nvSpPr>
          <p:spPr>
            <a:xfrm rot="13526483">
              <a:off x="262142" y="2188451"/>
              <a:ext cx="220762" cy="192236"/>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1" name="Group 630">
            <a:extLst>
              <a:ext uri="{FF2B5EF4-FFF2-40B4-BE49-F238E27FC236}">
                <a16:creationId xmlns:a16="http://schemas.microsoft.com/office/drawing/2014/main" id="{B3BA1D4E-8690-A2D6-5778-71F295D6C7C2}"/>
              </a:ext>
            </a:extLst>
          </p:cNvPr>
          <p:cNvGrpSpPr/>
          <p:nvPr/>
        </p:nvGrpSpPr>
        <p:grpSpPr>
          <a:xfrm>
            <a:off x="411194" y="4525407"/>
            <a:ext cx="381297" cy="437879"/>
            <a:chOff x="237915" y="1503852"/>
            <a:chExt cx="381297" cy="437879"/>
          </a:xfrm>
        </p:grpSpPr>
        <p:sp>
          <p:nvSpPr>
            <p:cNvPr id="414" name="Rectangle 413">
              <a:extLst>
                <a:ext uri="{FF2B5EF4-FFF2-40B4-BE49-F238E27FC236}">
                  <a16:creationId xmlns:a16="http://schemas.microsoft.com/office/drawing/2014/main" id="{15781B2D-7F2C-C02F-1477-3CD004F00853}"/>
                </a:ext>
              </a:extLst>
            </p:cNvPr>
            <p:cNvSpPr/>
            <p:nvPr/>
          </p:nvSpPr>
          <p:spPr>
            <a:xfrm>
              <a:off x="339158" y="1653557"/>
              <a:ext cx="120392" cy="158769"/>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Arc 414">
              <a:extLst>
                <a:ext uri="{FF2B5EF4-FFF2-40B4-BE49-F238E27FC236}">
                  <a16:creationId xmlns:a16="http://schemas.microsoft.com/office/drawing/2014/main" id="{2A69B94B-C84F-FCDF-20EA-067253DD57C9}"/>
                </a:ext>
              </a:extLst>
            </p:cNvPr>
            <p:cNvSpPr/>
            <p:nvPr/>
          </p:nvSpPr>
          <p:spPr>
            <a:xfrm rot="3007894">
              <a:off x="209624" y="1532143"/>
              <a:ext cx="437879" cy="381297"/>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 name="Arc 416">
              <a:extLst>
                <a:ext uri="{FF2B5EF4-FFF2-40B4-BE49-F238E27FC236}">
                  <a16:creationId xmlns:a16="http://schemas.microsoft.com/office/drawing/2014/main" id="{F0D41305-0CF9-E19E-3601-1AD7FF0206BF}"/>
                </a:ext>
              </a:extLst>
            </p:cNvPr>
            <p:cNvSpPr/>
            <p:nvPr/>
          </p:nvSpPr>
          <p:spPr>
            <a:xfrm rot="3007894">
              <a:off x="328091" y="1643411"/>
              <a:ext cx="220762" cy="192236"/>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0" name="Oval 579">
              <a:extLst>
                <a:ext uri="{FF2B5EF4-FFF2-40B4-BE49-F238E27FC236}">
                  <a16:creationId xmlns:a16="http://schemas.microsoft.com/office/drawing/2014/main" id="{4C36F33F-25D2-DE52-3479-84CAADC40F95}"/>
                </a:ext>
              </a:extLst>
            </p:cNvPr>
            <p:cNvSpPr/>
            <p:nvPr/>
          </p:nvSpPr>
          <p:spPr>
            <a:xfrm>
              <a:off x="414231" y="1695922"/>
              <a:ext cx="77849" cy="77849"/>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2" name="Graphic 581" descr="Database outline">
            <a:extLst>
              <a:ext uri="{FF2B5EF4-FFF2-40B4-BE49-F238E27FC236}">
                <a16:creationId xmlns:a16="http://schemas.microsoft.com/office/drawing/2014/main" id="{53CC1D71-4A27-2E52-2700-3A27ECF9DA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952" y="624355"/>
            <a:ext cx="914400" cy="914400"/>
          </a:xfrm>
          <a:prstGeom prst="rect">
            <a:avLst/>
          </a:prstGeom>
        </p:spPr>
      </p:pic>
      <p:grpSp>
        <p:nvGrpSpPr>
          <p:cNvPr id="649" name="Group 648">
            <a:extLst>
              <a:ext uri="{FF2B5EF4-FFF2-40B4-BE49-F238E27FC236}">
                <a16:creationId xmlns:a16="http://schemas.microsoft.com/office/drawing/2014/main" id="{BDF3885E-D8F7-886C-06B0-64666C66DB0F}"/>
              </a:ext>
            </a:extLst>
          </p:cNvPr>
          <p:cNvGrpSpPr/>
          <p:nvPr/>
        </p:nvGrpSpPr>
        <p:grpSpPr>
          <a:xfrm>
            <a:off x="4357862" y="1974008"/>
            <a:ext cx="2016980" cy="4125851"/>
            <a:chOff x="3818913" y="1974008"/>
            <a:chExt cx="2016980" cy="4125851"/>
          </a:xfrm>
        </p:grpSpPr>
        <p:sp>
          <p:nvSpPr>
            <p:cNvPr id="577" name="Rectangle 576">
              <a:extLst>
                <a:ext uri="{FF2B5EF4-FFF2-40B4-BE49-F238E27FC236}">
                  <a16:creationId xmlns:a16="http://schemas.microsoft.com/office/drawing/2014/main" id="{D736A778-7076-4DC8-6FC9-7466C881E765}"/>
                </a:ext>
              </a:extLst>
            </p:cNvPr>
            <p:cNvSpPr/>
            <p:nvPr/>
          </p:nvSpPr>
          <p:spPr>
            <a:xfrm>
              <a:off x="3818913" y="3668137"/>
              <a:ext cx="290067" cy="471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Rechteck 27">
                  <a:extLst>
                    <a:ext uri="{FF2B5EF4-FFF2-40B4-BE49-F238E27FC236}">
                      <a16:creationId xmlns:a16="http://schemas.microsoft.com/office/drawing/2014/main" id="{032F1A13-82D8-E7B7-8BDA-1F7963B6E09E}"/>
                    </a:ext>
                  </a:extLst>
                </p:cNvPr>
                <p:cNvSpPr/>
                <p:nvPr/>
              </p:nvSpPr>
              <p:spPr>
                <a:xfrm>
                  <a:off x="4535240" y="2476007"/>
                  <a:ext cx="416678" cy="37529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14:m>
                    <m:oMathPara xmlns:m="http://schemas.openxmlformats.org/officeDocument/2006/math">
                      <m:oMathParaPr>
                        <m:jc m:val="centerGroup"/>
                      </m:oMathParaPr>
                      <m:oMath xmlns:m="http://schemas.openxmlformats.org/officeDocument/2006/math">
                        <m:r>
                          <a:rPr lang="de-DE" b="0" i="1" dirty="0" smtClean="0">
                            <a:solidFill>
                              <a:schemeClr val="tx1"/>
                            </a:solidFill>
                            <a:latin typeface="Cambria Math" panose="02040503050406030204" pitchFamily="18" charset="0"/>
                          </a:rPr>
                          <m:t> </m:t>
                        </m:r>
                        <m:sSup>
                          <m:sSupPr>
                            <m:ctrlPr>
                              <a:rPr lang="de-DE" b="0" i="1" dirty="0" smtClean="0">
                                <a:solidFill>
                                  <a:schemeClr val="tx1"/>
                                </a:solidFill>
                                <a:latin typeface="Cambria Math" panose="02040503050406030204" pitchFamily="18" charset="0"/>
                              </a:rPr>
                            </m:ctrlPr>
                          </m:sSupPr>
                          <m:e>
                            <m:r>
                              <a:rPr lang="de-DE" b="0" i="1" dirty="0" smtClean="0">
                                <a:solidFill>
                                  <a:schemeClr val="tx1"/>
                                </a:solidFill>
                                <a:latin typeface="Cambria Math" panose="02040503050406030204" pitchFamily="18" charset="0"/>
                              </a:rPr>
                              <m:t>𝑧</m:t>
                            </m:r>
                          </m:e>
                          <m:sup>
                            <m:r>
                              <a:rPr lang="de-DE" b="0" i="1" dirty="0" smtClean="0">
                                <a:solidFill>
                                  <a:schemeClr val="tx1"/>
                                </a:solidFill>
                                <a:latin typeface="Cambria Math" panose="02040503050406030204" pitchFamily="18" charset="0"/>
                              </a:rPr>
                              <m:t>−1</m:t>
                            </m:r>
                          </m:sup>
                        </m:sSup>
                      </m:oMath>
                    </m:oMathPara>
                  </a14:m>
                  <a:endParaRPr lang="en-US" dirty="0">
                    <a:solidFill>
                      <a:schemeClr val="tx1"/>
                    </a:solidFill>
                  </a:endParaRPr>
                </a:p>
              </p:txBody>
            </p:sp>
          </mc:Choice>
          <mc:Fallback>
            <p:sp>
              <p:nvSpPr>
                <p:cNvPr id="22" name="Rechteck 27">
                  <a:extLst>
                    <a:ext uri="{FF2B5EF4-FFF2-40B4-BE49-F238E27FC236}">
                      <a16:creationId xmlns:a16="http://schemas.microsoft.com/office/drawing/2014/main" id="{032F1A13-82D8-E7B7-8BDA-1F7963B6E09E}"/>
                    </a:ext>
                  </a:extLst>
                </p:cNvPr>
                <p:cNvSpPr>
                  <a:spLocks noRot="1" noChangeAspect="1" noMove="1" noResize="1" noEditPoints="1" noAdjustHandles="1" noChangeArrowheads="1" noChangeShapeType="1" noTextEdit="1"/>
                </p:cNvSpPr>
                <p:nvPr/>
              </p:nvSpPr>
              <p:spPr>
                <a:xfrm>
                  <a:off x="4535240" y="2476007"/>
                  <a:ext cx="416678" cy="375297"/>
                </a:xfrm>
                <a:prstGeom prst="rect">
                  <a:avLst/>
                </a:prstGeom>
                <a:blipFill>
                  <a:blip r:embed="rId5"/>
                  <a:stretch>
                    <a:fillRect l="-5634" r="-1408"/>
                  </a:stretch>
                </a:blipFill>
                <a:ln>
                  <a:solidFill>
                    <a:schemeClr val="bg1">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hteck 28">
                  <a:extLst>
                    <a:ext uri="{FF2B5EF4-FFF2-40B4-BE49-F238E27FC236}">
                      <a16:creationId xmlns:a16="http://schemas.microsoft.com/office/drawing/2014/main" id="{BDBF5FB9-FCB5-C15D-3B89-5B2241D40EC5}"/>
                    </a:ext>
                  </a:extLst>
                </p:cNvPr>
                <p:cNvSpPr/>
                <p:nvPr/>
              </p:nvSpPr>
              <p:spPr>
                <a:xfrm>
                  <a:off x="4533495" y="1974008"/>
                  <a:ext cx="415354" cy="37410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14:m>
                    <m:oMathPara xmlns:m="http://schemas.openxmlformats.org/officeDocument/2006/math">
                      <m:oMathParaPr>
                        <m:jc m:val="centerGroup"/>
                      </m:oMathParaPr>
                      <m:oMath xmlns:m="http://schemas.openxmlformats.org/officeDocument/2006/math">
                        <m:r>
                          <a:rPr lang="de-DE" b="0" i="1" dirty="0" smtClean="0">
                            <a:solidFill>
                              <a:schemeClr val="tx1"/>
                            </a:solidFill>
                            <a:latin typeface="Cambria Math" panose="02040503050406030204" pitchFamily="18" charset="0"/>
                          </a:rPr>
                          <m:t> </m:t>
                        </m:r>
                        <m:sSup>
                          <m:sSupPr>
                            <m:ctrlPr>
                              <a:rPr lang="de-DE" b="0" i="1" dirty="0" smtClean="0">
                                <a:solidFill>
                                  <a:schemeClr val="tx1"/>
                                </a:solidFill>
                                <a:latin typeface="Cambria Math" panose="02040503050406030204" pitchFamily="18" charset="0"/>
                              </a:rPr>
                            </m:ctrlPr>
                          </m:sSupPr>
                          <m:e>
                            <m:r>
                              <a:rPr lang="de-DE" b="0" i="1" dirty="0" smtClean="0">
                                <a:solidFill>
                                  <a:schemeClr val="tx1"/>
                                </a:solidFill>
                                <a:latin typeface="Cambria Math" panose="02040503050406030204" pitchFamily="18" charset="0"/>
                              </a:rPr>
                              <m:t>𝑧</m:t>
                            </m:r>
                          </m:e>
                          <m:sup>
                            <m:r>
                              <a:rPr lang="de-DE" b="0" i="1" dirty="0" smtClean="0">
                                <a:solidFill>
                                  <a:schemeClr val="tx1"/>
                                </a:solidFill>
                                <a:latin typeface="Cambria Math" panose="02040503050406030204" pitchFamily="18" charset="0"/>
                              </a:rPr>
                              <m:t>−1</m:t>
                            </m:r>
                          </m:sup>
                        </m:sSup>
                      </m:oMath>
                    </m:oMathPara>
                  </a14:m>
                  <a:endParaRPr lang="en-US" dirty="0">
                    <a:solidFill>
                      <a:schemeClr val="tx1"/>
                    </a:solidFill>
                  </a:endParaRPr>
                </a:p>
              </p:txBody>
            </p:sp>
          </mc:Choice>
          <mc:Fallback>
            <p:sp>
              <p:nvSpPr>
                <p:cNvPr id="23" name="Rechteck 28">
                  <a:extLst>
                    <a:ext uri="{FF2B5EF4-FFF2-40B4-BE49-F238E27FC236}">
                      <a16:creationId xmlns:a16="http://schemas.microsoft.com/office/drawing/2014/main" id="{BDBF5FB9-FCB5-C15D-3B89-5B2241D40EC5}"/>
                    </a:ext>
                  </a:extLst>
                </p:cNvPr>
                <p:cNvSpPr>
                  <a:spLocks noRot="1" noChangeAspect="1" noMove="1" noResize="1" noEditPoints="1" noAdjustHandles="1" noChangeArrowheads="1" noChangeShapeType="1" noTextEdit="1"/>
                </p:cNvSpPr>
                <p:nvPr/>
              </p:nvSpPr>
              <p:spPr>
                <a:xfrm>
                  <a:off x="4533495" y="1974008"/>
                  <a:ext cx="415354" cy="374105"/>
                </a:xfrm>
                <a:prstGeom prst="rect">
                  <a:avLst/>
                </a:prstGeom>
                <a:blipFill>
                  <a:blip r:embed="rId6"/>
                  <a:stretch>
                    <a:fillRect l="-5714" r="-2857"/>
                  </a:stretch>
                </a:blipFill>
                <a:ln>
                  <a:solidFill>
                    <a:schemeClr val="bg1">
                      <a:lumMod val="50000"/>
                    </a:schemeClr>
                  </a:solidFill>
                </a:ln>
              </p:spPr>
              <p:txBody>
                <a:bodyPr/>
                <a:lstStyle/>
                <a:p>
                  <a:r>
                    <a:rPr lang="en-US">
                      <a:noFill/>
                    </a:rPr>
                    <a:t> </a:t>
                  </a:r>
                </a:p>
              </p:txBody>
            </p:sp>
          </mc:Fallback>
        </mc:AlternateContent>
        <p:cxnSp>
          <p:nvCxnSpPr>
            <p:cNvPr id="26" name="Verbinder: gewinkelt 40">
              <a:extLst>
                <a:ext uri="{FF2B5EF4-FFF2-40B4-BE49-F238E27FC236}">
                  <a16:creationId xmlns:a16="http://schemas.microsoft.com/office/drawing/2014/main" id="{A3A8F5EC-B965-E2ED-E654-D5BFC78B519B}"/>
                </a:ext>
              </a:extLst>
            </p:cNvPr>
            <p:cNvCxnSpPr>
              <a:cxnSpLocks/>
              <a:stCxn id="22" idx="1"/>
              <a:endCxn id="112" idx="1"/>
            </p:cNvCxnSpPr>
            <p:nvPr/>
          </p:nvCxnSpPr>
          <p:spPr>
            <a:xfrm rot="10800000" flipV="1">
              <a:off x="3831176" y="2663655"/>
              <a:ext cx="704065" cy="681245"/>
            </a:xfrm>
            <a:prstGeom prst="bentConnector3">
              <a:avLst>
                <a:gd name="adj1" fmla="val 132469"/>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43">
              <a:extLst>
                <a:ext uri="{FF2B5EF4-FFF2-40B4-BE49-F238E27FC236}">
                  <a16:creationId xmlns:a16="http://schemas.microsoft.com/office/drawing/2014/main" id="{663FB039-4DBC-96A5-8250-1BD7EA0446DC}"/>
                </a:ext>
              </a:extLst>
            </p:cNvPr>
            <p:cNvCxnSpPr>
              <a:cxnSpLocks/>
              <a:stCxn id="23" idx="1"/>
              <a:endCxn id="577" idx="1"/>
            </p:cNvCxnSpPr>
            <p:nvPr/>
          </p:nvCxnSpPr>
          <p:spPr>
            <a:xfrm rot="10800000" flipV="1">
              <a:off x="3818913" y="2161060"/>
              <a:ext cx="714582" cy="1742593"/>
            </a:xfrm>
            <a:prstGeom prst="bentConnector3">
              <a:avLst>
                <a:gd name="adj1" fmla="val 150087"/>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197D8CA0-9B87-F5BE-4DCB-ADAA4802D06C}"/>
                </a:ext>
              </a:extLst>
            </p:cNvPr>
            <p:cNvSpPr/>
            <p:nvPr/>
          </p:nvSpPr>
          <p:spPr>
            <a:xfrm>
              <a:off x="3831175" y="3109384"/>
              <a:ext cx="290067" cy="471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0" name="Group 539">
              <a:extLst>
                <a:ext uri="{FF2B5EF4-FFF2-40B4-BE49-F238E27FC236}">
                  <a16:creationId xmlns:a16="http://schemas.microsoft.com/office/drawing/2014/main" id="{97315BA5-31C4-6170-3B4E-5219044A14AD}"/>
                </a:ext>
              </a:extLst>
            </p:cNvPr>
            <p:cNvGrpSpPr/>
            <p:nvPr/>
          </p:nvGrpSpPr>
          <p:grpSpPr>
            <a:xfrm>
              <a:off x="3878726" y="3463365"/>
              <a:ext cx="1898335" cy="2636494"/>
              <a:chOff x="3916076" y="3027216"/>
              <a:chExt cx="2649528" cy="3679785"/>
            </a:xfrm>
          </p:grpSpPr>
          <p:sp>
            <p:nvSpPr>
              <p:cNvPr id="122" name="Rectangle 121">
                <a:extLst>
                  <a:ext uri="{FF2B5EF4-FFF2-40B4-BE49-F238E27FC236}">
                    <a16:creationId xmlns:a16="http://schemas.microsoft.com/office/drawing/2014/main" id="{28858634-0277-E28A-3B7F-6E5C3732ABD4}"/>
                  </a:ext>
                </a:extLst>
              </p:cNvPr>
              <p:cNvSpPr/>
              <p:nvPr/>
            </p:nvSpPr>
            <p:spPr>
              <a:xfrm>
                <a:off x="4074037" y="3238298"/>
                <a:ext cx="408870" cy="663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hteck 11">
                <a:extLst>
                  <a:ext uri="{FF2B5EF4-FFF2-40B4-BE49-F238E27FC236}">
                    <a16:creationId xmlns:a16="http://schemas.microsoft.com/office/drawing/2014/main" id="{8A232425-33FC-2FE2-16B6-6BB5D64BA356}"/>
                  </a:ext>
                </a:extLst>
              </p:cNvPr>
              <p:cNvSpPr/>
              <p:nvPr/>
            </p:nvSpPr>
            <p:spPr>
              <a:xfrm rot="16200000">
                <a:off x="3936343" y="3602353"/>
                <a:ext cx="2343738" cy="153112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cxnSp>
            <p:nvCxnSpPr>
              <p:cNvPr id="165" name="Gerader Verbinder 13">
                <a:extLst>
                  <a:ext uri="{FF2B5EF4-FFF2-40B4-BE49-F238E27FC236}">
                    <a16:creationId xmlns:a16="http://schemas.microsoft.com/office/drawing/2014/main" id="{CA25BE8B-73CB-2389-65DF-366853A591EF}"/>
                  </a:ext>
                </a:extLst>
              </p:cNvPr>
              <p:cNvCxnSpPr>
                <a:cxnSpLocks/>
              </p:cNvCxnSpPr>
              <p:nvPr/>
            </p:nvCxnSpPr>
            <p:spPr>
              <a:xfrm flipV="1">
                <a:off x="5100631" y="3199098"/>
                <a:ext cx="0" cy="234373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0D48A87D-9293-15A9-6208-93D8E9E87CFF}"/>
                  </a:ext>
                </a:extLst>
              </p:cNvPr>
              <p:cNvGrpSpPr/>
              <p:nvPr/>
            </p:nvGrpSpPr>
            <p:grpSpPr>
              <a:xfrm>
                <a:off x="5173910" y="3974828"/>
                <a:ext cx="437879" cy="863735"/>
                <a:chOff x="3045533" y="4791049"/>
                <a:chExt cx="298053" cy="589430"/>
              </a:xfrm>
            </p:grpSpPr>
            <p:sp>
              <p:nvSpPr>
                <p:cNvPr id="168" name="Rectangle 167">
                  <a:extLst>
                    <a:ext uri="{FF2B5EF4-FFF2-40B4-BE49-F238E27FC236}">
                      <a16:creationId xmlns:a16="http://schemas.microsoft.com/office/drawing/2014/main" id="{8C11198B-1312-97D5-02BB-FD1A177AE2B8}"/>
                    </a:ext>
                  </a:extLst>
                </p:cNvPr>
                <p:cNvSpPr/>
                <p:nvPr/>
              </p:nvSpPr>
              <p:spPr>
                <a:xfrm>
                  <a:off x="3045533" y="4791049"/>
                  <a:ext cx="298053" cy="589430"/>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Gleichschenkliges Dreieck 7">
                  <a:extLst>
                    <a:ext uri="{FF2B5EF4-FFF2-40B4-BE49-F238E27FC236}">
                      <a16:creationId xmlns:a16="http://schemas.microsoft.com/office/drawing/2014/main" id="{95679BB4-F918-511B-825F-92F65862F139}"/>
                    </a:ext>
                  </a:extLst>
                </p:cNvPr>
                <p:cNvSpPr/>
                <p:nvPr/>
              </p:nvSpPr>
              <p:spPr>
                <a:xfrm>
                  <a:off x="3045533" y="4900972"/>
                  <a:ext cx="298053" cy="379069"/>
                </a:xfrm>
                <a:prstGeom prst="triangle">
                  <a:avLst>
                    <a:gd name="adj" fmla="val 478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grpSp>
            <p:nvGrpSpPr>
              <p:cNvPr id="193" name="Group 192">
                <a:extLst>
                  <a:ext uri="{FF2B5EF4-FFF2-40B4-BE49-F238E27FC236}">
                    <a16:creationId xmlns:a16="http://schemas.microsoft.com/office/drawing/2014/main" id="{E454A065-CEA4-2005-17FD-5E18E4510A0D}"/>
                  </a:ext>
                </a:extLst>
              </p:cNvPr>
              <p:cNvGrpSpPr/>
              <p:nvPr/>
            </p:nvGrpSpPr>
            <p:grpSpPr>
              <a:xfrm rot="21415470">
                <a:off x="4354189" y="3201697"/>
                <a:ext cx="838866" cy="884398"/>
                <a:chOff x="4277546" y="2468738"/>
                <a:chExt cx="464209" cy="490659"/>
              </a:xfrm>
            </p:grpSpPr>
            <p:pic>
              <p:nvPicPr>
                <p:cNvPr id="173" name="Graphic 172">
                  <a:extLst>
                    <a:ext uri="{FF2B5EF4-FFF2-40B4-BE49-F238E27FC236}">
                      <a16:creationId xmlns:a16="http://schemas.microsoft.com/office/drawing/2014/main" id="{94131F55-2CF2-C316-AE1C-D6E6ACBD12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166" name="Rectangle 165">
                  <a:extLst>
                    <a:ext uri="{FF2B5EF4-FFF2-40B4-BE49-F238E27FC236}">
                      <a16:creationId xmlns:a16="http://schemas.microsoft.com/office/drawing/2014/main" id="{7B9D3F6A-90AB-B971-CF38-AF718B9EC8EC}"/>
                    </a:ext>
                  </a:extLst>
                </p:cNvPr>
                <p:cNvSpPr/>
                <p:nvPr/>
              </p:nvSpPr>
              <p:spPr>
                <a:xfrm>
                  <a:off x="4377100" y="2468738"/>
                  <a:ext cx="262055" cy="490659"/>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3D595948-6011-6DBD-971D-B7A0CED997B9}"/>
                  </a:ext>
                </a:extLst>
              </p:cNvPr>
              <p:cNvGrpSpPr/>
              <p:nvPr/>
            </p:nvGrpSpPr>
            <p:grpSpPr>
              <a:xfrm>
                <a:off x="4760754" y="5020492"/>
                <a:ext cx="1509269" cy="1651406"/>
                <a:chOff x="4501906" y="3468059"/>
                <a:chExt cx="835194" cy="916191"/>
              </a:xfrm>
            </p:grpSpPr>
            <p:pic>
              <p:nvPicPr>
                <p:cNvPr id="176" name="Graphic 175">
                  <a:extLst>
                    <a:ext uri="{FF2B5EF4-FFF2-40B4-BE49-F238E27FC236}">
                      <a16:creationId xmlns:a16="http://schemas.microsoft.com/office/drawing/2014/main" id="{33B9E1F3-23C0-5BB9-5F18-777BAC5B777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1906" y="3468059"/>
                  <a:ext cx="835194" cy="916191"/>
                </a:xfrm>
                <a:prstGeom prst="rect">
                  <a:avLst/>
                </a:prstGeom>
              </p:spPr>
            </p:pic>
            <p:sp>
              <p:nvSpPr>
                <p:cNvPr id="187" name="Rectangle 186">
                  <a:extLst>
                    <a:ext uri="{FF2B5EF4-FFF2-40B4-BE49-F238E27FC236}">
                      <a16:creationId xmlns:a16="http://schemas.microsoft.com/office/drawing/2014/main" id="{29321B0F-27F5-9EFC-FF0E-CA23853B335F}"/>
                    </a:ext>
                  </a:extLst>
                </p:cNvPr>
                <p:cNvSpPr/>
                <p:nvPr/>
              </p:nvSpPr>
              <p:spPr>
                <a:xfrm>
                  <a:off x="4748428" y="3481572"/>
                  <a:ext cx="346235" cy="877257"/>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EF592A53-9625-E1E8-7C1C-241302606940}"/>
                  </a:ext>
                </a:extLst>
              </p:cNvPr>
              <p:cNvGrpSpPr/>
              <p:nvPr/>
            </p:nvGrpSpPr>
            <p:grpSpPr>
              <a:xfrm rot="20700000">
                <a:off x="4011524" y="3586181"/>
                <a:ext cx="615222" cy="613651"/>
                <a:chOff x="3871691" y="4660546"/>
                <a:chExt cx="340450" cy="340450"/>
              </a:xfrm>
            </p:grpSpPr>
            <p:pic>
              <p:nvPicPr>
                <p:cNvPr id="149" name="Picture 148" descr="A black background with a black square&#10;&#10;Description automatically generated with medium confidence">
                  <a:extLst>
                    <a:ext uri="{FF2B5EF4-FFF2-40B4-BE49-F238E27FC236}">
                      <a16:creationId xmlns:a16="http://schemas.microsoft.com/office/drawing/2014/main" id="{63C2F4A1-74CF-4EDF-DD29-6CC34C921A1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3871691" y="4660546"/>
                  <a:ext cx="340450" cy="340450"/>
                </a:xfrm>
                <a:prstGeom prst="rect">
                  <a:avLst/>
                </a:prstGeom>
                <a:noFill/>
                <a:ln>
                  <a:noFill/>
                </a:ln>
              </p:spPr>
            </p:pic>
            <p:sp>
              <p:nvSpPr>
                <p:cNvPr id="188" name="Rectangle 187">
                  <a:extLst>
                    <a:ext uri="{FF2B5EF4-FFF2-40B4-BE49-F238E27FC236}">
                      <a16:creationId xmlns:a16="http://schemas.microsoft.com/office/drawing/2014/main" id="{80DDC965-E397-119E-0AF3-0093F8FB2A69}"/>
                    </a:ext>
                  </a:extLst>
                </p:cNvPr>
                <p:cNvSpPr/>
                <p:nvPr/>
              </p:nvSpPr>
              <p:spPr>
                <a:xfrm>
                  <a:off x="3963203" y="4680055"/>
                  <a:ext cx="150407" cy="298907"/>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7458A739-55D4-11BC-BF4D-EAB33582F3F9}"/>
                  </a:ext>
                </a:extLst>
              </p:cNvPr>
              <p:cNvSpPr/>
              <p:nvPr/>
            </p:nvSpPr>
            <p:spPr>
              <a:xfrm>
                <a:off x="4065523" y="3550856"/>
                <a:ext cx="129094" cy="4893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BC29B1F6-9C6C-2C9E-724C-53FA3E63590A}"/>
                  </a:ext>
                </a:extLst>
              </p:cNvPr>
              <p:cNvSpPr/>
              <p:nvPr/>
            </p:nvSpPr>
            <p:spPr>
              <a:xfrm rot="4226179">
                <a:off x="4068048" y="3740825"/>
                <a:ext cx="280373" cy="103594"/>
              </a:xfrm>
              <a:prstGeom prst="rtTriangle">
                <a:avLst/>
              </a:prstGeom>
              <a:solidFill>
                <a:srgbClr val="00549F">
                  <a:alpha val="30000"/>
                </a:srgbClr>
              </a:solidFill>
              <a:ln>
                <a:solidFill>
                  <a:srgbClr val="00549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B4FBFD6-366C-9E57-7195-DDC7B9323657}"/>
                  </a:ext>
                </a:extLst>
              </p:cNvPr>
              <p:cNvSpPr/>
              <p:nvPr/>
            </p:nvSpPr>
            <p:spPr>
              <a:xfrm>
                <a:off x="5145608" y="5550987"/>
                <a:ext cx="82618" cy="11560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B0993705-ECEE-6376-4309-D6FC9B5B6CF0}"/>
                  </a:ext>
                </a:extLst>
              </p:cNvPr>
              <p:cNvSpPr/>
              <p:nvPr/>
            </p:nvSpPr>
            <p:spPr>
              <a:xfrm>
                <a:off x="5828371" y="5545265"/>
                <a:ext cx="82618" cy="115601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6E87397-7AF8-9D56-CD87-D7B4266CECF1}"/>
                  </a:ext>
                </a:extLst>
              </p:cNvPr>
              <p:cNvSpPr/>
              <p:nvPr/>
            </p:nvSpPr>
            <p:spPr>
              <a:xfrm>
                <a:off x="5197247" y="6621157"/>
                <a:ext cx="740136" cy="824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4DDC0E-16CD-A3C6-399B-6A91B961434F}"/>
                  </a:ext>
                </a:extLst>
              </p:cNvPr>
              <p:cNvSpPr/>
              <p:nvPr/>
            </p:nvSpPr>
            <p:spPr>
              <a:xfrm>
                <a:off x="5211979" y="5537013"/>
                <a:ext cx="625677" cy="1089868"/>
              </a:xfrm>
              <a:prstGeom prst="rect">
                <a:avLst/>
              </a:prstGeom>
              <a:solidFill>
                <a:srgbClr val="00549F">
                  <a:alpha val="30000"/>
                </a:srgbClr>
              </a:solidFill>
              <a:ln>
                <a:solidFill>
                  <a:srgbClr val="00549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hteck 10">
                <a:extLst>
                  <a:ext uri="{FF2B5EF4-FFF2-40B4-BE49-F238E27FC236}">
                    <a16:creationId xmlns:a16="http://schemas.microsoft.com/office/drawing/2014/main" id="{BC9327F1-ADEE-DD33-7677-37C5686CE38F}"/>
                  </a:ext>
                </a:extLst>
              </p:cNvPr>
              <p:cNvSpPr/>
              <p:nvPr/>
            </p:nvSpPr>
            <p:spPr>
              <a:xfrm>
                <a:off x="4215859" y="3190988"/>
                <a:ext cx="2349745" cy="2343738"/>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sp>
            <p:nvSpPr>
              <p:cNvPr id="132" name="Oval 131">
                <a:extLst>
                  <a:ext uri="{FF2B5EF4-FFF2-40B4-BE49-F238E27FC236}">
                    <a16:creationId xmlns:a16="http://schemas.microsoft.com/office/drawing/2014/main" id="{F83CB53C-FA05-39C4-A96F-4DD6091A8527}"/>
                  </a:ext>
                </a:extLst>
              </p:cNvPr>
              <p:cNvSpPr/>
              <p:nvPr/>
            </p:nvSpPr>
            <p:spPr>
              <a:xfrm>
                <a:off x="4130070" y="3273297"/>
                <a:ext cx="82618" cy="82408"/>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265D28C5-67BF-2A1A-8ACE-67B4DED9F53C}"/>
                  </a:ext>
                </a:extLst>
              </p:cNvPr>
              <p:cNvSpPr/>
              <p:nvPr/>
            </p:nvSpPr>
            <p:spPr>
              <a:xfrm>
                <a:off x="4130070" y="3479320"/>
                <a:ext cx="82618" cy="82408"/>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229C00F7-FD58-5429-A89C-FDFA8244FA71}"/>
                  </a:ext>
                </a:extLst>
              </p:cNvPr>
              <p:cNvSpPr/>
              <p:nvPr/>
            </p:nvSpPr>
            <p:spPr>
              <a:xfrm>
                <a:off x="4181707" y="3651006"/>
                <a:ext cx="82618" cy="82408"/>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80911444-8DBB-ADFA-2404-1DABB3C7D0DC}"/>
                  </a:ext>
                </a:extLst>
              </p:cNvPr>
              <p:cNvSpPr/>
              <p:nvPr/>
            </p:nvSpPr>
            <p:spPr>
              <a:xfrm>
                <a:off x="5478383" y="5558141"/>
                <a:ext cx="82618" cy="82408"/>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83AACB5-C5F0-C58D-521D-FE1297F563D4}"/>
                  </a:ext>
                </a:extLst>
              </p:cNvPr>
              <p:cNvSpPr/>
              <p:nvPr/>
            </p:nvSpPr>
            <p:spPr>
              <a:xfrm>
                <a:off x="5478383" y="5971616"/>
                <a:ext cx="82618" cy="82408"/>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3F2E4B38-6F62-166A-3BE4-F6A6431C73D3}"/>
                  </a:ext>
                </a:extLst>
              </p:cNvPr>
              <p:cNvSpPr/>
              <p:nvPr/>
            </p:nvSpPr>
            <p:spPr>
              <a:xfrm>
                <a:off x="5478383" y="6346461"/>
                <a:ext cx="82618" cy="82408"/>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BF2E990F-CA85-146B-363C-E38ABE123E4A}"/>
                  </a:ext>
                </a:extLst>
              </p:cNvPr>
              <p:cNvSpPr/>
              <p:nvPr/>
            </p:nvSpPr>
            <p:spPr>
              <a:xfrm>
                <a:off x="4658902" y="3499949"/>
                <a:ext cx="82618" cy="82408"/>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E2F11FC8-696D-606E-CAB7-70E53823FF53}"/>
                  </a:ext>
                </a:extLst>
              </p:cNvPr>
              <p:cNvSpPr/>
              <p:nvPr/>
            </p:nvSpPr>
            <p:spPr>
              <a:xfrm>
                <a:off x="4628710" y="3274105"/>
                <a:ext cx="82618" cy="82408"/>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908DC6C5-59D8-7CF2-4A07-89F2B4A83C5A}"/>
                  </a:ext>
                </a:extLst>
              </p:cNvPr>
              <p:cNvSpPr/>
              <p:nvPr/>
            </p:nvSpPr>
            <p:spPr>
              <a:xfrm>
                <a:off x="4617757" y="3027216"/>
                <a:ext cx="82618" cy="82408"/>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E24433E-351B-565F-2779-F6E24F58780A}"/>
                  </a:ext>
                </a:extLst>
              </p:cNvPr>
              <p:cNvCxnSpPr>
                <a:stCxn id="140" idx="0"/>
                <a:endCxn id="139" idx="4"/>
              </p:cNvCxnSpPr>
              <p:nvPr/>
            </p:nvCxnSpPr>
            <p:spPr>
              <a:xfrm flipV="1">
                <a:off x="5519693" y="6054023"/>
                <a:ext cx="0" cy="292438"/>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B0EB27F-FD71-6B16-6C77-FC7DA72D1E71}"/>
                  </a:ext>
                </a:extLst>
              </p:cNvPr>
              <p:cNvCxnSpPr>
                <a:cxnSpLocks/>
                <a:stCxn id="139" idx="0"/>
                <a:endCxn id="138" idx="4"/>
              </p:cNvCxnSpPr>
              <p:nvPr/>
            </p:nvCxnSpPr>
            <p:spPr>
              <a:xfrm flipV="1">
                <a:off x="5519693" y="5640547"/>
                <a:ext cx="0" cy="331068"/>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8B64D34-20DA-F5BD-9F3E-25AA8B884D61}"/>
                  </a:ext>
                </a:extLst>
              </p:cNvPr>
              <p:cNvCxnSpPr>
                <a:cxnSpLocks/>
                <a:stCxn id="138" idx="0"/>
                <a:endCxn id="450" idx="2"/>
              </p:cNvCxnSpPr>
              <p:nvPr/>
            </p:nvCxnSpPr>
            <p:spPr>
              <a:xfrm flipH="1" flipV="1">
                <a:off x="5513847" y="5218542"/>
                <a:ext cx="5845" cy="339599"/>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0C91B4-1FCA-6BCD-EE33-584D2B69CE4A}"/>
                  </a:ext>
                </a:extLst>
              </p:cNvPr>
              <p:cNvCxnSpPr>
                <a:cxnSpLocks/>
                <a:stCxn id="142" idx="5"/>
                <a:endCxn id="444" idx="0"/>
              </p:cNvCxnSpPr>
              <p:nvPr/>
            </p:nvCxnSpPr>
            <p:spPr>
              <a:xfrm>
                <a:off x="4729420" y="3570289"/>
                <a:ext cx="55279" cy="164392"/>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C7B4383-38CE-92C5-3391-AC69A4CF43F7}"/>
                  </a:ext>
                </a:extLst>
              </p:cNvPr>
              <p:cNvCxnSpPr>
                <a:cxnSpLocks/>
                <a:stCxn id="143" idx="4"/>
                <a:endCxn id="142" idx="0"/>
              </p:cNvCxnSpPr>
              <p:nvPr/>
            </p:nvCxnSpPr>
            <p:spPr>
              <a:xfrm>
                <a:off x="4670018" y="3356513"/>
                <a:ext cx="30192" cy="143436"/>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19113D7-BEA3-56E0-A3EB-26157A0F8E90}"/>
                  </a:ext>
                </a:extLst>
              </p:cNvPr>
              <p:cNvCxnSpPr>
                <a:cxnSpLocks/>
                <a:stCxn id="144" idx="4"/>
                <a:endCxn id="143" idx="0"/>
              </p:cNvCxnSpPr>
              <p:nvPr/>
            </p:nvCxnSpPr>
            <p:spPr>
              <a:xfrm>
                <a:off x="4659066" y="3109624"/>
                <a:ext cx="10952" cy="164480"/>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F8AEF1-6400-D6E3-1DD9-1937D5518001}"/>
                  </a:ext>
                </a:extLst>
              </p:cNvPr>
              <p:cNvCxnSpPr>
                <a:cxnSpLocks/>
                <a:stCxn id="446" idx="0"/>
                <a:endCxn id="135" idx="4"/>
              </p:cNvCxnSpPr>
              <p:nvPr/>
            </p:nvCxnSpPr>
            <p:spPr>
              <a:xfrm flipH="1" flipV="1">
                <a:off x="4223016" y="3733414"/>
                <a:ext cx="70830" cy="63947"/>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618A4C-A5F6-E1F3-FEAC-D0189D523F76}"/>
                  </a:ext>
                </a:extLst>
              </p:cNvPr>
              <p:cNvCxnSpPr>
                <a:cxnSpLocks/>
                <a:stCxn id="135" idx="1"/>
                <a:endCxn id="134" idx="4"/>
              </p:cNvCxnSpPr>
              <p:nvPr/>
            </p:nvCxnSpPr>
            <p:spPr>
              <a:xfrm flipH="1" flipV="1">
                <a:off x="4171379" y="3561728"/>
                <a:ext cx="22427" cy="101346"/>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7C93A0D-45D5-D335-E29D-368461FD18EB}"/>
                  </a:ext>
                </a:extLst>
              </p:cNvPr>
              <p:cNvCxnSpPr>
                <a:cxnSpLocks/>
                <a:stCxn id="134" idx="0"/>
                <a:endCxn id="132" idx="4"/>
              </p:cNvCxnSpPr>
              <p:nvPr/>
            </p:nvCxnSpPr>
            <p:spPr>
              <a:xfrm flipV="1">
                <a:off x="4171379" y="3355705"/>
                <a:ext cx="0" cy="123615"/>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92655570-6BFB-9273-F1B6-6E891BEEE88E}"/>
                  </a:ext>
                </a:extLst>
              </p:cNvPr>
              <p:cNvGrpSpPr/>
              <p:nvPr/>
            </p:nvGrpSpPr>
            <p:grpSpPr>
              <a:xfrm>
                <a:off x="3916076" y="4432271"/>
                <a:ext cx="838866" cy="674282"/>
                <a:chOff x="4277546" y="2468738"/>
                <a:chExt cx="464209" cy="490659"/>
              </a:xfrm>
            </p:grpSpPr>
            <p:pic>
              <p:nvPicPr>
                <p:cNvPr id="279" name="Graphic 278">
                  <a:extLst>
                    <a:ext uri="{FF2B5EF4-FFF2-40B4-BE49-F238E27FC236}">
                      <a16:creationId xmlns:a16="http://schemas.microsoft.com/office/drawing/2014/main" id="{F7CBF954-3361-B0D7-7B8F-306F871EF9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280" name="Rectangle 279">
                  <a:extLst>
                    <a:ext uri="{FF2B5EF4-FFF2-40B4-BE49-F238E27FC236}">
                      <a16:creationId xmlns:a16="http://schemas.microsoft.com/office/drawing/2014/main" id="{A2556A58-05A9-A8FD-0540-7F23914395B2}"/>
                    </a:ext>
                  </a:extLst>
                </p:cNvPr>
                <p:cNvSpPr/>
                <p:nvPr/>
              </p:nvSpPr>
              <p:spPr>
                <a:xfrm>
                  <a:off x="4377100" y="2468738"/>
                  <a:ext cx="262055" cy="490659"/>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0E51AC88-491E-F222-607B-D106E4FE6AD3}"/>
                  </a:ext>
                </a:extLst>
              </p:cNvPr>
              <p:cNvGrpSpPr/>
              <p:nvPr/>
            </p:nvGrpSpPr>
            <p:grpSpPr>
              <a:xfrm>
                <a:off x="4018035" y="5132755"/>
                <a:ext cx="742718" cy="737634"/>
                <a:chOff x="4277546" y="2468738"/>
                <a:chExt cx="464209" cy="490659"/>
              </a:xfrm>
            </p:grpSpPr>
            <p:pic>
              <p:nvPicPr>
                <p:cNvPr id="282" name="Graphic 281">
                  <a:extLst>
                    <a:ext uri="{FF2B5EF4-FFF2-40B4-BE49-F238E27FC236}">
                      <a16:creationId xmlns:a16="http://schemas.microsoft.com/office/drawing/2014/main" id="{5A7F7EF1-25E9-EF94-656C-65EB4B897D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283" name="Rectangle 282">
                  <a:extLst>
                    <a:ext uri="{FF2B5EF4-FFF2-40B4-BE49-F238E27FC236}">
                      <a16:creationId xmlns:a16="http://schemas.microsoft.com/office/drawing/2014/main" id="{F04F73BB-9171-130C-1A85-66BDD8851E4B}"/>
                    </a:ext>
                  </a:extLst>
                </p:cNvPr>
                <p:cNvSpPr/>
                <p:nvPr/>
              </p:nvSpPr>
              <p:spPr>
                <a:xfrm>
                  <a:off x="4377100" y="2468738"/>
                  <a:ext cx="262055" cy="490659"/>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4" name="Rectangle 443">
                <a:extLst>
                  <a:ext uri="{FF2B5EF4-FFF2-40B4-BE49-F238E27FC236}">
                    <a16:creationId xmlns:a16="http://schemas.microsoft.com/office/drawing/2014/main" id="{8AF9F9C8-A3D0-E665-FD3F-AA26405B2A86}"/>
                  </a:ext>
                </a:extLst>
              </p:cNvPr>
              <p:cNvSpPr/>
              <p:nvPr/>
            </p:nvSpPr>
            <p:spPr>
              <a:xfrm>
                <a:off x="4728710" y="3734681"/>
                <a:ext cx="111976" cy="111976"/>
              </a:xfrm>
              <a:prstGeom prst="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E3760DD7-9671-FB14-6B9A-7BF2FCA26910}"/>
                  </a:ext>
                </a:extLst>
              </p:cNvPr>
              <p:cNvSpPr/>
              <p:nvPr/>
            </p:nvSpPr>
            <p:spPr>
              <a:xfrm>
                <a:off x="4237858" y="3797361"/>
                <a:ext cx="111976" cy="111976"/>
              </a:xfrm>
              <a:prstGeom prst="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a:extLst>
                  <a:ext uri="{FF2B5EF4-FFF2-40B4-BE49-F238E27FC236}">
                    <a16:creationId xmlns:a16="http://schemas.microsoft.com/office/drawing/2014/main" id="{3638E71B-4D94-ABC1-122C-5C6382739D06}"/>
                  </a:ext>
                </a:extLst>
              </p:cNvPr>
              <p:cNvSpPr/>
              <p:nvPr/>
            </p:nvSpPr>
            <p:spPr>
              <a:xfrm>
                <a:off x="4256630" y="4825193"/>
                <a:ext cx="111976" cy="111976"/>
              </a:xfrm>
              <a:prstGeom prst="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Rectangle 448">
                <a:extLst>
                  <a:ext uri="{FF2B5EF4-FFF2-40B4-BE49-F238E27FC236}">
                    <a16:creationId xmlns:a16="http://schemas.microsoft.com/office/drawing/2014/main" id="{63689442-D5A3-1563-9415-8889EA3EC680}"/>
                  </a:ext>
                </a:extLst>
              </p:cNvPr>
              <p:cNvSpPr/>
              <p:nvPr/>
            </p:nvSpPr>
            <p:spPr>
              <a:xfrm>
                <a:off x="4322640" y="5561996"/>
                <a:ext cx="111976" cy="111976"/>
              </a:xfrm>
              <a:prstGeom prst="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C012CDC4-1C33-68FA-7952-4ED9C0D7C971}"/>
                  </a:ext>
                </a:extLst>
              </p:cNvPr>
              <p:cNvSpPr/>
              <p:nvPr/>
            </p:nvSpPr>
            <p:spPr>
              <a:xfrm>
                <a:off x="5457859" y="5106566"/>
                <a:ext cx="111976" cy="111976"/>
              </a:xfrm>
              <a:prstGeom prst="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3" name="Textfeld 24">
              <a:extLst>
                <a:ext uri="{FF2B5EF4-FFF2-40B4-BE49-F238E27FC236}">
                  <a16:creationId xmlns:a16="http://schemas.microsoft.com/office/drawing/2014/main" id="{9FCA9B3E-D300-5601-46DF-C4D3AD65D4B7}"/>
                </a:ext>
              </a:extLst>
            </p:cNvPr>
            <p:cNvSpPr txBox="1"/>
            <p:nvPr/>
          </p:nvSpPr>
          <p:spPr>
            <a:xfrm>
              <a:off x="3927329" y="3057583"/>
              <a:ext cx="787780" cy="330988"/>
            </a:xfrm>
            <a:prstGeom prst="rect">
              <a:avLst/>
            </a:prstGeom>
            <a:noFill/>
          </p:spPr>
          <p:txBody>
            <a:bodyPr wrap="none" lIns="0" tIns="0" rIns="0" bIns="0" rtlCol="0">
              <a:spAutoFit/>
            </a:bodyPr>
            <a:lstStyle/>
            <a:p>
              <a:pPr algn="l">
                <a:lnSpc>
                  <a:spcPct val="130000"/>
                </a:lnSpc>
              </a:pPr>
              <a:r>
                <a:rPr lang="en-US" b="1" dirty="0">
                  <a:solidFill>
                    <a:srgbClr val="00549F"/>
                  </a:solidFill>
                </a:rPr>
                <a:t>Tracking</a:t>
              </a:r>
            </a:p>
          </p:txBody>
        </p:sp>
        <p:sp>
          <p:nvSpPr>
            <p:cNvPr id="18" name="Rechteck 23">
              <a:extLst>
                <a:ext uri="{FF2B5EF4-FFF2-40B4-BE49-F238E27FC236}">
                  <a16:creationId xmlns:a16="http://schemas.microsoft.com/office/drawing/2014/main" id="{3D7E448F-060A-0DA7-3F7C-D3D87325F9F1}"/>
                </a:ext>
              </a:extLst>
            </p:cNvPr>
            <p:cNvSpPr/>
            <p:nvPr/>
          </p:nvSpPr>
          <p:spPr>
            <a:xfrm>
              <a:off x="3819893" y="3073480"/>
              <a:ext cx="2016000" cy="302400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grpSp>
      <p:grpSp>
        <p:nvGrpSpPr>
          <p:cNvPr id="648" name="Group 647">
            <a:extLst>
              <a:ext uri="{FF2B5EF4-FFF2-40B4-BE49-F238E27FC236}">
                <a16:creationId xmlns:a16="http://schemas.microsoft.com/office/drawing/2014/main" id="{1099808D-E371-CBDA-EE65-9A59E1A19188}"/>
              </a:ext>
            </a:extLst>
          </p:cNvPr>
          <p:cNvGrpSpPr/>
          <p:nvPr/>
        </p:nvGrpSpPr>
        <p:grpSpPr>
          <a:xfrm>
            <a:off x="9771341" y="3038344"/>
            <a:ext cx="2088000" cy="3091670"/>
            <a:chOff x="9872283" y="3038344"/>
            <a:chExt cx="2088000" cy="3091670"/>
          </a:xfrm>
        </p:grpSpPr>
        <p:sp>
          <p:nvSpPr>
            <p:cNvPr id="21" name="Textfeld 26">
              <a:extLst>
                <a:ext uri="{FF2B5EF4-FFF2-40B4-BE49-F238E27FC236}">
                  <a16:creationId xmlns:a16="http://schemas.microsoft.com/office/drawing/2014/main" id="{18E7E82F-99D3-AFB6-8CBE-55FB3886CF84}"/>
                </a:ext>
              </a:extLst>
            </p:cNvPr>
            <p:cNvSpPr txBox="1"/>
            <p:nvPr/>
          </p:nvSpPr>
          <p:spPr>
            <a:xfrm>
              <a:off x="9968641" y="3057583"/>
              <a:ext cx="1256500" cy="330988"/>
            </a:xfrm>
            <a:prstGeom prst="rect">
              <a:avLst/>
            </a:prstGeom>
            <a:noFill/>
          </p:spPr>
          <p:txBody>
            <a:bodyPr wrap="square" lIns="0" tIns="0" rIns="0" bIns="0" rtlCol="0">
              <a:spAutoFit/>
            </a:bodyPr>
            <a:lstStyle/>
            <a:p>
              <a:pPr algn="l">
                <a:lnSpc>
                  <a:spcPct val="130000"/>
                </a:lnSpc>
              </a:pPr>
              <a:r>
                <a:rPr lang="en-US" b="1" dirty="0">
                  <a:solidFill>
                    <a:srgbClr val="57AB27"/>
                  </a:solidFill>
                </a:rPr>
                <a:t>Planning</a:t>
              </a:r>
            </a:p>
          </p:txBody>
        </p:sp>
        <p:grpSp>
          <p:nvGrpSpPr>
            <p:cNvPr id="542" name="Group 541">
              <a:extLst>
                <a:ext uri="{FF2B5EF4-FFF2-40B4-BE49-F238E27FC236}">
                  <a16:creationId xmlns:a16="http://schemas.microsoft.com/office/drawing/2014/main" id="{F682DDCD-7D12-77E6-F2FE-F7EF711D7438}"/>
                </a:ext>
              </a:extLst>
            </p:cNvPr>
            <p:cNvGrpSpPr/>
            <p:nvPr/>
          </p:nvGrpSpPr>
          <p:grpSpPr>
            <a:xfrm>
              <a:off x="10076821" y="3569549"/>
              <a:ext cx="1678924" cy="1674632"/>
              <a:chOff x="10534951" y="3344884"/>
              <a:chExt cx="2349745" cy="2343738"/>
            </a:xfrm>
          </p:grpSpPr>
          <p:grpSp>
            <p:nvGrpSpPr>
              <p:cNvPr id="472" name="Group 471">
                <a:extLst>
                  <a:ext uri="{FF2B5EF4-FFF2-40B4-BE49-F238E27FC236}">
                    <a16:creationId xmlns:a16="http://schemas.microsoft.com/office/drawing/2014/main" id="{06574FC5-E19D-8777-6753-BB950F455B19}"/>
                  </a:ext>
                </a:extLst>
              </p:cNvPr>
              <p:cNvGrpSpPr/>
              <p:nvPr/>
            </p:nvGrpSpPr>
            <p:grpSpPr>
              <a:xfrm>
                <a:off x="11493002" y="4128724"/>
                <a:ext cx="437879" cy="863735"/>
                <a:chOff x="3045533" y="4791049"/>
                <a:chExt cx="298053" cy="589430"/>
              </a:xfrm>
              <a:solidFill>
                <a:schemeClr val="bg1"/>
              </a:solidFill>
            </p:grpSpPr>
            <p:sp>
              <p:nvSpPr>
                <p:cNvPr id="473" name="Rectangle 472">
                  <a:extLst>
                    <a:ext uri="{FF2B5EF4-FFF2-40B4-BE49-F238E27FC236}">
                      <a16:creationId xmlns:a16="http://schemas.microsoft.com/office/drawing/2014/main" id="{AFA17990-1451-63B3-42B7-849FAF71CFB5}"/>
                    </a:ext>
                  </a:extLst>
                </p:cNvPr>
                <p:cNvSpPr/>
                <p:nvPr/>
              </p:nvSpPr>
              <p:spPr>
                <a:xfrm>
                  <a:off x="3045533" y="4791049"/>
                  <a:ext cx="298053" cy="589430"/>
                </a:xfrm>
                <a:prstGeom prst="rect">
                  <a:avLst/>
                </a:prstGeom>
                <a:solidFill>
                  <a:srgbClr val="57AB27">
                    <a:alpha val="30000"/>
                  </a:srgbClr>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Gleichschenkliges Dreieck 7">
                  <a:extLst>
                    <a:ext uri="{FF2B5EF4-FFF2-40B4-BE49-F238E27FC236}">
                      <a16:creationId xmlns:a16="http://schemas.microsoft.com/office/drawing/2014/main" id="{3E964193-1854-165A-179D-46AA0705673D}"/>
                    </a:ext>
                  </a:extLst>
                </p:cNvPr>
                <p:cNvSpPr/>
                <p:nvPr/>
              </p:nvSpPr>
              <p:spPr>
                <a:xfrm>
                  <a:off x="3045533" y="4900972"/>
                  <a:ext cx="298053" cy="379069"/>
                </a:xfrm>
                <a:prstGeom prst="triangle">
                  <a:avLst>
                    <a:gd name="adj" fmla="val 47870"/>
                  </a:avLst>
                </a:prstGeom>
                <a:grpFill/>
                <a:ln>
                  <a:solidFill>
                    <a:srgbClr val="7A6F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sp>
            <p:nvSpPr>
              <p:cNvPr id="490" name="Rechteck 10">
                <a:extLst>
                  <a:ext uri="{FF2B5EF4-FFF2-40B4-BE49-F238E27FC236}">
                    <a16:creationId xmlns:a16="http://schemas.microsoft.com/office/drawing/2014/main" id="{CD515744-883D-38DC-FE7F-42E4BCA1A816}"/>
                  </a:ext>
                </a:extLst>
              </p:cNvPr>
              <p:cNvSpPr/>
              <p:nvPr/>
            </p:nvSpPr>
            <p:spPr>
              <a:xfrm>
                <a:off x="10534951" y="3344884"/>
                <a:ext cx="2349745" cy="2343738"/>
              </a:xfrm>
              <a:prstGeom prst="rect">
                <a:avLst/>
              </a:prstGeom>
              <a:noFill/>
              <a:ln w="28575">
                <a:solidFill>
                  <a:srgbClr val="57AB27"/>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sp>
            <p:nvSpPr>
              <p:cNvPr id="527" name="Oval 526">
                <a:extLst>
                  <a:ext uri="{FF2B5EF4-FFF2-40B4-BE49-F238E27FC236}">
                    <a16:creationId xmlns:a16="http://schemas.microsoft.com/office/drawing/2014/main" id="{D7E84DCA-6055-C8A5-1AEA-0575D7483E9D}"/>
                  </a:ext>
                </a:extLst>
              </p:cNvPr>
              <p:cNvSpPr/>
              <p:nvPr/>
            </p:nvSpPr>
            <p:spPr>
              <a:xfrm>
                <a:off x="11797526" y="3582699"/>
                <a:ext cx="82618" cy="82408"/>
              </a:xfrm>
              <a:prstGeom prst="ellipse">
                <a:avLst/>
              </a:prstGeom>
              <a:solidFill>
                <a:schemeClr val="bg1"/>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882F3C4E-3AB5-BD4D-DA8A-7B7A24ABB1A6}"/>
                  </a:ext>
                </a:extLst>
              </p:cNvPr>
              <p:cNvSpPr/>
              <p:nvPr/>
            </p:nvSpPr>
            <p:spPr>
              <a:xfrm>
                <a:off x="11792676" y="3889868"/>
                <a:ext cx="82618" cy="82408"/>
              </a:xfrm>
              <a:prstGeom prst="ellipse">
                <a:avLst/>
              </a:prstGeom>
              <a:solidFill>
                <a:schemeClr val="bg1"/>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0ECFE14C-C53F-3E95-ECEA-2EEA069B1612}"/>
                  </a:ext>
                </a:extLst>
              </p:cNvPr>
              <p:cNvSpPr/>
              <p:nvPr/>
            </p:nvSpPr>
            <p:spPr>
              <a:xfrm>
                <a:off x="11775833" y="4291859"/>
                <a:ext cx="82618" cy="82408"/>
              </a:xfrm>
              <a:prstGeom prst="ellipse">
                <a:avLst/>
              </a:prstGeom>
              <a:solidFill>
                <a:schemeClr val="bg1"/>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0" name="Straight Connector 529">
                <a:extLst>
                  <a:ext uri="{FF2B5EF4-FFF2-40B4-BE49-F238E27FC236}">
                    <a16:creationId xmlns:a16="http://schemas.microsoft.com/office/drawing/2014/main" id="{FD5A14AB-8DEB-394A-3DFF-1990DB3652FA}"/>
                  </a:ext>
                </a:extLst>
              </p:cNvPr>
              <p:cNvCxnSpPr>
                <a:cxnSpLocks/>
                <a:stCxn id="533" idx="0"/>
                <a:endCxn id="529" idx="4"/>
              </p:cNvCxnSpPr>
              <p:nvPr/>
            </p:nvCxnSpPr>
            <p:spPr>
              <a:xfrm flipV="1">
                <a:off x="11707121" y="4374267"/>
                <a:ext cx="110021" cy="200687"/>
              </a:xfrm>
              <a:prstGeom prst="line">
                <a:avLst/>
              </a:prstGeom>
              <a:ln w="28575">
                <a:solidFill>
                  <a:srgbClr val="57AB27"/>
                </a:solidFill>
                <a:tailEnd type="none"/>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4CDBCA5F-0D95-F21E-7258-D394974B7E5F}"/>
                  </a:ext>
                </a:extLst>
              </p:cNvPr>
              <p:cNvCxnSpPr>
                <a:cxnSpLocks/>
                <a:stCxn id="529" idx="0"/>
                <a:endCxn id="528" idx="4"/>
              </p:cNvCxnSpPr>
              <p:nvPr/>
            </p:nvCxnSpPr>
            <p:spPr>
              <a:xfrm flipV="1">
                <a:off x="11817142" y="3972276"/>
                <a:ext cx="16843" cy="319583"/>
              </a:xfrm>
              <a:prstGeom prst="line">
                <a:avLst/>
              </a:prstGeom>
              <a:ln w="28575">
                <a:solidFill>
                  <a:srgbClr val="57AB27"/>
                </a:solidFill>
                <a:tailEnd type="none"/>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951E4A17-399B-388B-9DD0-078FE6996ABC}"/>
                  </a:ext>
                </a:extLst>
              </p:cNvPr>
              <p:cNvCxnSpPr>
                <a:cxnSpLocks/>
                <a:stCxn id="528" idx="0"/>
                <a:endCxn id="527" idx="4"/>
              </p:cNvCxnSpPr>
              <p:nvPr/>
            </p:nvCxnSpPr>
            <p:spPr>
              <a:xfrm flipV="1">
                <a:off x="11833985" y="3665107"/>
                <a:ext cx="4850" cy="224761"/>
              </a:xfrm>
              <a:prstGeom prst="line">
                <a:avLst/>
              </a:prstGeom>
              <a:ln w="28575">
                <a:solidFill>
                  <a:srgbClr val="57AB27"/>
                </a:solidFill>
                <a:tailEnd type="none"/>
              </a:ln>
            </p:spPr>
            <p:style>
              <a:lnRef idx="1">
                <a:schemeClr val="accent1"/>
              </a:lnRef>
              <a:fillRef idx="0">
                <a:schemeClr val="accent1"/>
              </a:fillRef>
              <a:effectRef idx="0">
                <a:schemeClr val="accent1"/>
              </a:effectRef>
              <a:fontRef idx="minor">
                <a:schemeClr val="tx1"/>
              </a:fontRef>
            </p:style>
          </p:cxnSp>
          <p:sp>
            <p:nvSpPr>
              <p:cNvPr id="533" name="Rectangle 532">
                <a:extLst>
                  <a:ext uri="{FF2B5EF4-FFF2-40B4-BE49-F238E27FC236}">
                    <a16:creationId xmlns:a16="http://schemas.microsoft.com/office/drawing/2014/main" id="{A7A08037-0886-3F00-D426-D56900FFE445}"/>
                  </a:ext>
                </a:extLst>
              </p:cNvPr>
              <p:cNvSpPr/>
              <p:nvPr/>
            </p:nvSpPr>
            <p:spPr>
              <a:xfrm>
                <a:off x="11651133" y="4574954"/>
                <a:ext cx="111976" cy="111976"/>
              </a:xfrm>
              <a:prstGeom prst="rect">
                <a:avLst/>
              </a:prstGeom>
              <a:solidFill>
                <a:schemeClr val="bg1"/>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hteck 25">
              <a:extLst>
                <a:ext uri="{FF2B5EF4-FFF2-40B4-BE49-F238E27FC236}">
                  <a16:creationId xmlns:a16="http://schemas.microsoft.com/office/drawing/2014/main" id="{D9F9E7A6-E12F-5C71-7B4E-27B82D4A4522}"/>
                </a:ext>
              </a:extLst>
            </p:cNvPr>
            <p:cNvSpPr/>
            <p:nvPr/>
          </p:nvSpPr>
          <p:spPr>
            <a:xfrm>
              <a:off x="9872283" y="3038344"/>
              <a:ext cx="2088000" cy="3091670"/>
            </a:xfrm>
            <a:prstGeom prst="rect">
              <a:avLst/>
            </a:prstGeom>
            <a:noFill/>
            <a:ln w="28575">
              <a:solidFill>
                <a:srgbClr val="57AB27"/>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grpSp>
      <p:grpSp>
        <p:nvGrpSpPr>
          <p:cNvPr id="647" name="Group 646">
            <a:extLst>
              <a:ext uri="{FF2B5EF4-FFF2-40B4-BE49-F238E27FC236}">
                <a16:creationId xmlns:a16="http://schemas.microsoft.com/office/drawing/2014/main" id="{383C01DE-CD79-9239-FBE7-6C474E50092F}"/>
              </a:ext>
            </a:extLst>
          </p:cNvPr>
          <p:cNvGrpSpPr/>
          <p:nvPr/>
        </p:nvGrpSpPr>
        <p:grpSpPr>
          <a:xfrm>
            <a:off x="7029091" y="3076055"/>
            <a:ext cx="2088000" cy="3024000"/>
            <a:chOff x="6833880" y="3076055"/>
            <a:chExt cx="2088000" cy="3024000"/>
          </a:xfrm>
        </p:grpSpPr>
        <p:sp>
          <p:nvSpPr>
            <p:cNvPr id="30" name="Textfeld 53">
              <a:extLst>
                <a:ext uri="{FF2B5EF4-FFF2-40B4-BE49-F238E27FC236}">
                  <a16:creationId xmlns:a16="http://schemas.microsoft.com/office/drawing/2014/main" id="{FFB431A1-7145-DB5E-EBE1-C4CC5F8CB091}"/>
                </a:ext>
              </a:extLst>
            </p:cNvPr>
            <p:cNvSpPr txBox="1"/>
            <p:nvPr/>
          </p:nvSpPr>
          <p:spPr>
            <a:xfrm>
              <a:off x="6877812" y="3088295"/>
              <a:ext cx="1088992" cy="330988"/>
            </a:xfrm>
            <a:prstGeom prst="rect">
              <a:avLst/>
            </a:prstGeom>
            <a:noFill/>
          </p:spPr>
          <p:txBody>
            <a:bodyPr wrap="square" lIns="0" tIns="0" rIns="0" bIns="0" rtlCol="0">
              <a:spAutoFit/>
            </a:bodyPr>
            <a:lstStyle/>
            <a:p>
              <a:pPr algn="ctr">
                <a:lnSpc>
                  <a:spcPct val="130000"/>
                </a:lnSpc>
              </a:pPr>
              <a:r>
                <a:rPr lang="en-US" b="1" dirty="0">
                  <a:solidFill>
                    <a:srgbClr val="7A6FAC"/>
                  </a:solidFill>
                </a:rPr>
                <a:t>Prediction</a:t>
              </a:r>
            </a:p>
          </p:txBody>
        </p:sp>
        <p:grpSp>
          <p:nvGrpSpPr>
            <p:cNvPr id="541" name="Group 540">
              <a:extLst>
                <a:ext uri="{FF2B5EF4-FFF2-40B4-BE49-F238E27FC236}">
                  <a16:creationId xmlns:a16="http://schemas.microsoft.com/office/drawing/2014/main" id="{1B1EEB65-D569-D122-FDF6-687533BAA379}"/>
                </a:ext>
              </a:extLst>
            </p:cNvPr>
            <p:cNvGrpSpPr/>
            <p:nvPr/>
          </p:nvGrpSpPr>
          <p:grpSpPr>
            <a:xfrm>
              <a:off x="6930369" y="3576607"/>
              <a:ext cx="1895022" cy="2489651"/>
              <a:chOff x="7185478" y="3202191"/>
              <a:chExt cx="2649528" cy="3480910"/>
            </a:xfrm>
          </p:grpSpPr>
          <p:sp>
            <p:nvSpPr>
              <p:cNvPr id="297" name="Rectangle 296">
                <a:extLst>
                  <a:ext uri="{FF2B5EF4-FFF2-40B4-BE49-F238E27FC236}">
                    <a16:creationId xmlns:a16="http://schemas.microsoft.com/office/drawing/2014/main" id="{C1B4D7AF-FDBE-5A63-F0E1-EB8FEC7CCB28}"/>
                  </a:ext>
                </a:extLst>
              </p:cNvPr>
              <p:cNvSpPr/>
              <p:nvPr/>
            </p:nvSpPr>
            <p:spPr>
              <a:xfrm>
                <a:off x="7343439" y="3249501"/>
                <a:ext cx="408870" cy="6639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hteck 11">
                <a:extLst>
                  <a:ext uri="{FF2B5EF4-FFF2-40B4-BE49-F238E27FC236}">
                    <a16:creationId xmlns:a16="http://schemas.microsoft.com/office/drawing/2014/main" id="{0842F126-5158-7CA6-432F-49886C51FA80}"/>
                  </a:ext>
                </a:extLst>
              </p:cNvPr>
              <p:cNvSpPr/>
              <p:nvPr/>
            </p:nvSpPr>
            <p:spPr>
              <a:xfrm rot="16200000">
                <a:off x="7205745" y="3613556"/>
                <a:ext cx="2343738" cy="153112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cxnSp>
            <p:nvCxnSpPr>
              <p:cNvPr id="299" name="Gerader Verbinder 13">
                <a:extLst>
                  <a:ext uri="{FF2B5EF4-FFF2-40B4-BE49-F238E27FC236}">
                    <a16:creationId xmlns:a16="http://schemas.microsoft.com/office/drawing/2014/main" id="{F0F87769-14D8-5633-0EB6-7342062A9BA9}"/>
                  </a:ext>
                </a:extLst>
              </p:cNvPr>
              <p:cNvCxnSpPr>
                <a:cxnSpLocks/>
              </p:cNvCxnSpPr>
              <p:nvPr/>
            </p:nvCxnSpPr>
            <p:spPr>
              <a:xfrm flipV="1">
                <a:off x="8370033" y="3210301"/>
                <a:ext cx="0" cy="234373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7FFEEABB-43A6-CB45-7F67-18254C72E0B8}"/>
                  </a:ext>
                </a:extLst>
              </p:cNvPr>
              <p:cNvGrpSpPr/>
              <p:nvPr/>
            </p:nvGrpSpPr>
            <p:grpSpPr>
              <a:xfrm>
                <a:off x="8443312" y="3986031"/>
                <a:ext cx="437879" cy="863735"/>
                <a:chOff x="3045533" y="4791049"/>
                <a:chExt cx="298053" cy="589430"/>
              </a:xfrm>
              <a:solidFill>
                <a:schemeClr val="bg1"/>
              </a:solidFill>
            </p:grpSpPr>
            <p:sp>
              <p:nvSpPr>
                <p:cNvPr id="301" name="Rectangle 300">
                  <a:extLst>
                    <a:ext uri="{FF2B5EF4-FFF2-40B4-BE49-F238E27FC236}">
                      <a16:creationId xmlns:a16="http://schemas.microsoft.com/office/drawing/2014/main" id="{BF9BD4EC-149B-5569-7CEB-E9901612B098}"/>
                    </a:ext>
                  </a:extLst>
                </p:cNvPr>
                <p:cNvSpPr/>
                <p:nvPr/>
              </p:nvSpPr>
              <p:spPr>
                <a:xfrm>
                  <a:off x="3045533" y="4791049"/>
                  <a:ext cx="298053" cy="589430"/>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leichschenkliges Dreieck 7">
                  <a:extLst>
                    <a:ext uri="{FF2B5EF4-FFF2-40B4-BE49-F238E27FC236}">
                      <a16:creationId xmlns:a16="http://schemas.microsoft.com/office/drawing/2014/main" id="{E448B854-DB7A-737A-3D66-B9E9F46D7488}"/>
                    </a:ext>
                  </a:extLst>
                </p:cNvPr>
                <p:cNvSpPr/>
                <p:nvPr/>
              </p:nvSpPr>
              <p:spPr>
                <a:xfrm>
                  <a:off x="3045533" y="4900972"/>
                  <a:ext cx="298053" cy="379069"/>
                </a:xfrm>
                <a:prstGeom prst="triangle">
                  <a:avLst>
                    <a:gd name="adj" fmla="val 47870"/>
                  </a:avLst>
                </a:prstGeom>
                <a:grpFill/>
                <a:ln>
                  <a:solidFill>
                    <a:srgbClr val="7A6F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grpSp>
            <p:nvGrpSpPr>
              <p:cNvPr id="303" name="Group 302">
                <a:extLst>
                  <a:ext uri="{FF2B5EF4-FFF2-40B4-BE49-F238E27FC236}">
                    <a16:creationId xmlns:a16="http://schemas.microsoft.com/office/drawing/2014/main" id="{56E91B26-9E96-72A1-1BD5-F6077C960107}"/>
                  </a:ext>
                </a:extLst>
              </p:cNvPr>
              <p:cNvGrpSpPr/>
              <p:nvPr/>
            </p:nvGrpSpPr>
            <p:grpSpPr>
              <a:xfrm rot="21415470">
                <a:off x="7623591" y="3212900"/>
                <a:ext cx="838866" cy="884398"/>
                <a:chOff x="4277546" y="2468738"/>
                <a:chExt cx="464209" cy="490659"/>
              </a:xfrm>
            </p:grpSpPr>
            <p:pic>
              <p:nvPicPr>
                <p:cNvPr id="304" name="Graphic 303">
                  <a:extLst>
                    <a:ext uri="{FF2B5EF4-FFF2-40B4-BE49-F238E27FC236}">
                      <a16:creationId xmlns:a16="http://schemas.microsoft.com/office/drawing/2014/main" id="{BD8FD61B-017F-54F0-E469-54A5FE34BD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305" name="Rectangle 304">
                  <a:extLst>
                    <a:ext uri="{FF2B5EF4-FFF2-40B4-BE49-F238E27FC236}">
                      <a16:creationId xmlns:a16="http://schemas.microsoft.com/office/drawing/2014/main" id="{32569D4D-22F3-36EC-1AA2-FB9F371481C3}"/>
                    </a:ext>
                  </a:extLst>
                </p:cNvPr>
                <p:cNvSpPr/>
                <p:nvPr/>
              </p:nvSpPr>
              <p:spPr>
                <a:xfrm>
                  <a:off x="4377100" y="2468738"/>
                  <a:ext cx="262055" cy="490659"/>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DBF225B0-CA3B-41BE-F07E-FE9319597312}"/>
                  </a:ext>
                </a:extLst>
              </p:cNvPr>
              <p:cNvGrpSpPr/>
              <p:nvPr/>
            </p:nvGrpSpPr>
            <p:grpSpPr>
              <a:xfrm>
                <a:off x="8030156" y="5031695"/>
                <a:ext cx="1509269" cy="1651406"/>
                <a:chOff x="4501906" y="3468059"/>
                <a:chExt cx="835194" cy="916191"/>
              </a:xfrm>
            </p:grpSpPr>
            <p:pic>
              <p:nvPicPr>
                <p:cNvPr id="307" name="Graphic 306">
                  <a:extLst>
                    <a:ext uri="{FF2B5EF4-FFF2-40B4-BE49-F238E27FC236}">
                      <a16:creationId xmlns:a16="http://schemas.microsoft.com/office/drawing/2014/main" id="{1CA83825-CBCD-65A9-547C-ECE383D5E27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1906" y="3468059"/>
                  <a:ext cx="835194" cy="916191"/>
                </a:xfrm>
                <a:prstGeom prst="rect">
                  <a:avLst/>
                </a:prstGeom>
              </p:spPr>
            </p:pic>
            <p:sp>
              <p:nvSpPr>
                <p:cNvPr id="308" name="Rectangle 307">
                  <a:extLst>
                    <a:ext uri="{FF2B5EF4-FFF2-40B4-BE49-F238E27FC236}">
                      <a16:creationId xmlns:a16="http://schemas.microsoft.com/office/drawing/2014/main" id="{5765B15D-4E01-3A22-53B3-9CC592F4AA78}"/>
                    </a:ext>
                  </a:extLst>
                </p:cNvPr>
                <p:cNvSpPr/>
                <p:nvPr/>
              </p:nvSpPr>
              <p:spPr>
                <a:xfrm>
                  <a:off x="4748428" y="3481572"/>
                  <a:ext cx="346235" cy="877257"/>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 name="Group 308">
                <a:extLst>
                  <a:ext uri="{FF2B5EF4-FFF2-40B4-BE49-F238E27FC236}">
                    <a16:creationId xmlns:a16="http://schemas.microsoft.com/office/drawing/2014/main" id="{B59F9BFA-3F67-D277-1345-A862E7B57790}"/>
                  </a:ext>
                </a:extLst>
              </p:cNvPr>
              <p:cNvGrpSpPr/>
              <p:nvPr/>
            </p:nvGrpSpPr>
            <p:grpSpPr>
              <a:xfrm rot="20700000">
                <a:off x="7280926" y="3597384"/>
                <a:ext cx="615222" cy="613651"/>
                <a:chOff x="3871691" y="4660546"/>
                <a:chExt cx="340450" cy="340450"/>
              </a:xfrm>
            </p:grpSpPr>
            <p:pic>
              <p:nvPicPr>
                <p:cNvPr id="310" name="Picture 309" descr="A black background with a black square&#10;&#10;Description automatically generated with medium confidence">
                  <a:extLst>
                    <a:ext uri="{FF2B5EF4-FFF2-40B4-BE49-F238E27FC236}">
                      <a16:creationId xmlns:a16="http://schemas.microsoft.com/office/drawing/2014/main" id="{EDA74092-7883-73EF-3B42-4BE3BA0665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3871691" y="4660546"/>
                  <a:ext cx="340450" cy="340450"/>
                </a:xfrm>
                <a:prstGeom prst="rect">
                  <a:avLst/>
                </a:prstGeom>
                <a:noFill/>
                <a:ln>
                  <a:noFill/>
                </a:ln>
              </p:spPr>
            </p:pic>
            <p:sp>
              <p:nvSpPr>
                <p:cNvPr id="311" name="Rectangle 310">
                  <a:extLst>
                    <a:ext uri="{FF2B5EF4-FFF2-40B4-BE49-F238E27FC236}">
                      <a16:creationId xmlns:a16="http://schemas.microsoft.com/office/drawing/2014/main" id="{C616A21A-2B7B-0105-EBB2-133640D6F1AA}"/>
                    </a:ext>
                  </a:extLst>
                </p:cNvPr>
                <p:cNvSpPr/>
                <p:nvPr/>
              </p:nvSpPr>
              <p:spPr>
                <a:xfrm>
                  <a:off x="3963203" y="4680055"/>
                  <a:ext cx="150407" cy="298907"/>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Rectangle 311">
                <a:extLst>
                  <a:ext uri="{FF2B5EF4-FFF2-40B4-BE49-F238E27FC236}">
                    <a16:creationId xmlns:a16="http://schemas.microsoft.com/office/drawing/2014/main" id="{4F5EF321-9E5C-EE72-9879-3DE2DDAB12BE}"/>
                  </a:ext>
                </a:extLst>
              </p:cNvPr>
              <p:cNvSpPr/>
              <p:nvPr/>
            </p:nvSpPr>
            <p:spPr>
              <a:xfrm>
                <a:off x="7334925" y="3562059"/>
                <a:ext cx="129094" cy="4893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ight Triangle 312">
                <a:extLst>
                  <a:ext uri="{FF2B5EF4-FFF2-40B4-BE49-F238E27FC236}">
                    <a16:creationId xmlns:a16="http://schemas.microsoft.com/office/drawing/2014/main" id="{A4893A8D-A6B9-815C-1A88-23CDF1E3FEAA}"/>
                  </a:ext>
                </a:extLst>
              </p:cNvPr>
              <p:cNvSpPr/>
              <p:nvPr/>
            </p:nvSpPr>
            <p:spPr>
              <a:xfrm rot="4009260">
                <a:off x="7344462" y="3734807"/>
                <a:ext cx="280373" cy="131183"/>
              </a:xfrm>
              <a:prstGeom prst="rtTriangle">
                <a:avLst/>
              </a:prstGeom>
              <a:solidFill>
                <a:srgbClr val="7A6FAC">
                  <a:alpha val="30000"/>
                </a:srgbClr>
              </a:solidFill>
              <a:ln>
                <a:solidFill>
                  <a:srgbClr val="7A6FAC"/>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89BBBD41-A7E3-F69D-C38F-9AE0B4031419}"/>
                  </a:ext>
                </a:extLst>
              </p:cNvPr>
              <p:cNvSpPr/>
              <p:nvPr/>
            </p:nvSpPr>
            <p:spPr>
              <a:xfrm>
                <a:off x="8415010" y="5562190"/>
                <a:ext cx="72762" cy="11097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0F578AEA-9A73-E6C7-42A9-3C4F30FBEB31}"/>
                  </a:ext>
                </a:extLst>
              </p:cNvPr>
              <p:cNvSpPr/>
              <p:nvPr/>
            </p:nvSpPr>
            <p:spPr>
              <a:xfrm>
                <a:off x="9097773" y="5556468"/>
                <a:ext cx="76134" cy="112663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9E9C629E-8826-4CF8-6AC2-EB5958FA7D33}"/>
                  </a:ext>
                </a:extLst>
              </p:cNvPr>
              <p:cNvSpPr/>
              <p:nvPr/>
            </p:nvSpPr>
            <p:spPr>
              <a:xfrm>
                <a:off x="8466649" y="6632360"/>
                <a:ext cx="740136" cy="5074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45B89F08-D4F8-CFF4-7BE2-66BC2F7105C8}"/>
                  </a:ext>
                </a:extLst>
              </p:cNvPr>
              <p:cNvSpPr/>
              <p:nvPr/>
            </p:nvSpPr>
            <p:spPr>
              <a:xfrm>
                <a:off x="8481381" y="5548216"/>
                <a:ext cx="625677" cy="1089868"/>
              </a:xfrm>
              <a:prstGeom prst="rect">
                <a:avLst/>
              </a:prstGeom>
              <a:solidFill>
                <a:srgbClr val="7A6FAC">
                  <a:alpha val="30000"/>
                </a:srgbClr>
              </a:solidFill>
              <a:ln>
                <a:solidFill>
                  <a:srgbClr val="7A6FAC"/>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hteck 10">
                <a:extLst>
                  <a:ext uri="{FF2B5EF4-FFF2-40B4-BE49-F238E27FC236}">
                    <a16:creationId xmlns:a16="http://schemas.microsoft.com/office/drawing/2014/main" id="{E70241F9-091C-5173-BF33-417FD9438CDD}"/>
                  </a:ext>
                </a:extLst>
              </p:cNvPr>
              <p:cNvSpPr/>
              <p:nvPr/>
            </p:nvSpPr>
            <p:spPr>
              <a:xfrm>
                <a:off x="7485261" y="3202191"/>
                <a:ext cx="2349745" cy="2343738"/>
              </a:xfrm>
              <a:prstGeom prst="rect">
                <a:avLst/>
              </a:prstGeom>
              <a:noFill/>
              <a:ln w="28575">
                <a:solidFill>
                  <a:srgbClr val="7A6F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sp>
            <p:nvSpPr>
              <p:cNvPr id="319" name="Oval 318">
                <a:extLst>
                  <a:ext uri="{FF2B5EF4-FFF2-40B4-BE49-F238E27FC236}">
                    <a16:creationId xmlns:a16="http://schemas.microsoft.com/office/drawing/2014/main" id="{C09F5599-ED57-A901-EBEB-0CC5A00AD8B8}"/>
                  </a:ext>
                </a:extLst>
              </p:cNvPr>
              <p:cNvSpPr/>
              <p:nvPr/>
            </p:nvSpPr>
            <p:spPr>
              <a:xfrm>
                <a:off x="7895685" y="4560957"/>
                <a:ext cx="82618" cy="82408"/>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90C35BA9-FFD7-2DDB-6F6A-E6619F4A2441}"/>
                  </a:ext>
                </a:extLst>
              </p:cNvPr>
              <p:cNvSpPr/>
              <p:nvPr/>
            </p:nvSpPr>
            <p:spPr>
              <a:xfrm>
                <a:off x="7857774" y="4275107"/>
                <a:ext cx="82618" cy="82408"/>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423F0C2B-86E9-1305-3FD7-5D2D01721792}"/>
                  </a:ext>
                </a:extLst>
              </p:cNvPr>
              <p:cNvSpPr/>
              <p:nvPr/>
            </p:nvSpPr>
            <p:spPr>
              <a:xfrm>
                <a:off x="7683594" y="4059552"/>
                <a:ext cx="82618" cy="82408"/>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4EC5F604-F09A-420B-3589-74D90F9C9357}"/>
                  </a:ext>
                </a:extLst>
              </p:cNvPr>
              <p:cNvSpPr/>
              <p:nvPr/>
            </p:nvSpPr>
            <p:spPr>
              <a:xfrm>
                <a:off x="8865387" y="4124540"/>
                <a:ext cx="82618" cy="82408"/>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15F675D5-B878-AA32-17CB-0E74ADDE68C4}"/>
                  </a:ext>
                </a:extLst>
              </p:cNvPr>
              <p:cNvSpPr/>
              <p:nvPr/>
            </p:nvSpPr>
            <p:spPr>
              <a:xfrm>
                <a:off x="8860537" y="4431709"/>
                <a:ext cx="82618" cy="82408"/>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3162F1EA-F8FC-111D-8FA3-C933A3833661}"/>
                  </a:ext>
                </a:extLst>
              </p:cNvPr>
              <p:cNvSpPr/>
              <p:nvPr/>
            </p:nvSpPr>
            <p:spPr>
              <a:xfrm>
                <a:off x="8843694" y="4833700"/>
                <a:ext cx="82618" cy="82408"/>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0B010B5C-793C-1DB9-AFF4-0C0A9FAFE20D}"/>
                  </a:ext>
                </a:extLst>
              </p:cNvPr>
              <p:cNvSpPr/>
              <p:nvPr/>
            </p:nvSpPr>
            <p:spPr>
              <a:xfrm>
                <a:off x="8151118" y="3969189"/>
                <a:ext cx="82618" cy="82408"/>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902E01A0-B1DC-6C69-9803-FA0E4D33AFEE}"/>
                  </a:ext>
                </a:extLst>
              </p:cNvPr>
              <p:cNvSpPr/>
              <p:nvPr/>
            </p:nvSpPr>
            <p:spPr>
              <a:xfrm>
                <a:off x="8256681" y="4187830"/>
                <a:ext cx="82618" cy="82408"/>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3972B0BE-BEB2-A70E-6F13-892E9210F01F}"/>
                  </a:ext>
                </a:extLst>
              </p:cNvPr>
              <p:cNvSpPr/>
              <p:nvPr/>
            </p:nvSpPr>
            <p:spPr>
              <a:xfrm>
                <a:off x="8261026" y="4472708"/>
                <a:ext cx="82618" cy="82408"/>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id="{297CB3A7-8FBA-ECF1-1E6F-9ED5AD0C702B}"/>
                  </a:ext>
                </a:extLst>
              </p:cNvPr>
              <p:cNvCxnSpPr>
                <a:cxnSpLocks/>
                <a:stCxn id="459" idx="0"/>
                <a:endCxn id="325" idx="4"/>
              </p:cNvCxnSpPr>
              <p:nvPr/>
            </p:nvCxnSpPr>
            <p:spPr>
              <a:xfrm flipV="1">
                <a:off x="8774982" y="4916108"/>
                <a:ext cx="110021" cy="200687"/>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5BD003C-C409-0545-3B70-785215502651}"/>
                  </a:ext>
                </a:extLst>
              </p:cNvPr>
              <p:cNvCxnSpPr>
                <a:cxnSpLocks/>
                <a:stCxn id="325" idx="0"/>
                <a:endCxn id="324" idx="4"/>
              </p:cNvCxnSpPr>
              <p:nvPr/>
            </p:nvCxnSpPr>
            <p:spPr>
              <a:xfrm flipV="1">
                <a:off x="8885003" y="4514117"/>
                <a:ext cx="16843" cy="319583"/>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7F819E81-8898-4CEC-3DEE-23CDD7ACEE36}"/>
                  </a:ext>
                </a:extLst>
              </p:cNvPr>
              <p:cNvCxnSpPr>
                <a:cxnSpLocks/>
                <a:stCxn id="324" idx="0"/>
                <a:endCxn id="323" idx="4"/>
              </p:cNvCxnSpPr>
              <p:nvPr/>
            </p:nvCxnSpPr>
            <p:spPr>
              <a:xfrm flipV="1">
                <a:off x="8901846" y="4206948"/>
                <a:ext cx="4850" cy="224761"/>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F2EA2F4-4838-8A90-8331-59A8F58BB15A}"/>
                  </a:ext>
                </a:extLst>
              </p:cNvPr>
              <p:cNvCxnSpPr>
                <a:cxnSpLocks/>
                <a:endCxn id="457" idx="2"/>
              </p:cNvCxnSpPr>
              <p:nvPr/>
            </p:nvCxnSpPr>
            <p:spPr>
              <a:xfrm flipH="1" flipV="1">
                <a:off x="8052487" y="3833984"/>
                <a:ext cx="103824" cy="145468"/>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59F444FE-F060-0F2F-0667-FE70E3D19D7A}"/>
                  </a:ext>
                </a:extLst>
              </p:cNvPr>
              <p:cNvCxnSpPr>
                <a:cxnSpLocks/>
                <a:stCxn id="329" idx="1"/>
                <a:endCxn id="328" idx="5"/>
              </p:cNvCxnSpPr>
              <p:nvPr/>
            </p:nvCxnSpPr>
            <p:spPr>
              <a:xfrm flipH="1" flipV="1">
                <a:off x="8221637" y="4039529"/>
                <a:ext cx="47143" cy="160369"/>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1CF52239-2CC8-B9CB-70D3-8E770C2831A5}"/>
                  </a:ext>
                </a:extLst>
              </p:cNvPr>
              <p:cNvCxnSpPr>
                <a:cxnSpLocks/>
                <a:stCxn id="330" idx="0"/>
                <a:endCxn id="329" idx="4"/>
              </p:cNvCxnSpPr>
              <p:nvPr/>
            </p:nvCxnSpPr>
            <p:spPr>
              <a:xfrm flipH="1" flipV="1">
                <a:off x="8297990" y="4270238"/>
                <a:ext cx="4345" cy="202470"/>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53A99ED9-2AE5-7229-1220-962654E4F7FC}"/>
                  </a:ext>
                </a:extLst>
              </p:cNvPr>
              <p:cNvCxnSpPr>
                <a:cxnSpLocks/>
                <a:stCxn id="452" idx="2"/>
                <a:endCxn id="321" idx="1"/>
              </p:cNvCxnSpPr>
              <p:nvPr/>
            </p:nvCxnSpPr>
            <p:spPr>
              <a:xfrm>
                <a:off x="7585472" y="3899614"/>
                <a:ext cx="110221" cy="172006"/>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78A613BC-5BBD-28ED-F906-996FA184DF49}"/>
                  </a:ext>
                </a:extLst>
              </p:cNvPr>
              <p:cNvCxnSpPr>
                <a:cxnSpLocks/>
                <a:stCxn id="321" idx="5"/>
                <a:endCxn id="320" idx="1"/>
              </p:cNvCxnSpPr>
              <p:nvPr/>
            </p:nvCxnSpPr>
            <p:spPr>
              <a:xfrm>
                <a:off x="7754113" y="4129892"/>
                <a:ext cx="115760" cy="157283"/>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DC670B6F-896E-F6C4-9E7F-F01AB5D216E2}"/>
                  </a:ext>
                </a:extLst>
              </p:cNvPr>
              <p:cNvCxnSpPr>
                <a:cxnSpLocks/>
                <a:stCxn id="320" idx="4"/>
                <a:endCxn id="319" idx="0"/>
              </p:cNvCxnSpPr>
              <p:nvPr/>
            </p:nvCxnSpPr>
            <p:spPr>
              <a:xfrm>
                <a:off x="7899083" y="4357515"/>
                <a:ext cx="37911" cy="203442"/>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grpSp>
            <p:nvGrpSpPr>
              <p:cNvPr id="343" name="Group 342">
                <a:extLst>
                  <a:ext uri="{FF2B5EF4-FFF2-40B4-BE49-F238E27FC236}">
                    <a16:creationId xmlns:a16="http://schemas.microsoft.com/office/drawing/2014/main" id="{5BABDAFB-EB70-50D1-A325-138AECAAC7FA}"/>
                  </a:ext>
                </a:extLst>
              </p:cNvPr>
              <p:cNvGrpSpPr/>
              <p:nvPr/>
            </p:nvGrpSpPr>
            <p:grpSpPr>
              <a:xfrm>
                <a:off x="7185478" y="4443474"/>
                <a:ext cx="838866" cy="674282"/>
                <a:chOff x="4277546" y="2468738"/>
                <a:chExt cx="464209" cy="490659"/>
              </a:xfrm>
            </p:grpSpPr>
            <p:pic>
              <p:nvPicPr>
                <p:cNvPr id="344" name="Graphic 343">
                  <a:extLst>
                    <a:ext uri="{FF2B5EF4-FFF2-40B4-BE49-F238E27FC236}">
                      <a16:creationId xmlns:a16="http://schemas.microsoft.com/office/drawing/2014/main" id="{A87908E5-04BF-3514-8C8D-66937E851B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345" name="Rectangle 344">
                  <a:extLst>
                    <a:ext uri="{FF2B5EF4-FFF2-40B4-BE49-F238E27FC236}">
                      <a16:creationId xmlns:a16="http://schemas.microsoft.com/office/drawing/2014/main" id="{42983EC7-A1B1-D29D-7094-D3D8298B9BE9}"/>
                    </a:ext>
                  </a:extLst>
                </p:cNvPr>
                <p:cNvSpPr/>
                <p:nvPr/>
              </p:nvSpPr>
              <p:spPr>
                <a:xfrm>
                  <a:off x="4377100" y="2468738"/>
                  <a:ext cx="262055" cy="490659"/>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2B8DDBBA-306E-0F10-AC69-77C5FD9F323E}"/>
                  </a:ext>
                </a:extLst>
              </p:cNvPr>
              <p:cNvGrpSpPr/>
              <p:nvPr/>
            </p:nvGrpSpPr>
            <p:grpSpPr>
              <a:xfrm>
                <a:off x="7287437" y="5143958"/>
                <a:ext cx="742718" cy="737634"/>
                <a:chOff x="4277546" y="2468738"/>
                <a:chExt cx="464209" cy="490659"/>
              </a:xfrm>
            </p:grpSpPr>
            <p:pic>
              <p:nvPicPr>
                <p:cNvPr id="347" name="Graphic 346">
                  <a:extLst>
                    <a:ext uri="{FF2B5EF4-FFF2-40B4-BE49-F238E27FC236}">
                      <a16:creationId xmlns:a16="http://schemas.microsoft.com/office/drawing/2014/main" id="{0455BF36-6869-60E9-B2F5-3CAF3668B6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348" name="Rectangle 347">
                  <a:extLst>
                    <a:ext uri="{FF2B5EF4-FFF2-40B4-BE49-F238E27FC236}">
                      <a16:creationId xmlns:a16="http://schemas.microsoft.com/office/drawing/2014/main" id="{37DAE7E9-1D2D-CF91-DA9B-B55B4EE3B306}"/>
                    </a:ext>
                  </a:extLst>
                </p:cNvPr>
                <p:cNvSpPr/>
                <p:nvPr/>
              </p:nvSpPr>
              <p:spPr>
                <a:xfrm>
                  <a:off x="4377100" y="2468738"/>
                  <a:ext cx="262055" cy="490659"/>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2" name="Rectangle 451">
                <a:extLst>
                  <a:ext uri="{FF2B5EF4-FFF2-40B4-BE49-F238E27FC236}">
                    <a16:creationId xmlns:a16="http://schemas.microsoft.com/office/drawing/2014/main" id="{C3152C97-C2EE-6520-93F3-84FB52F80A45}"/>
                  </a:ext>
                </a:extLst>
              </p:cNvPr>
              <p:cNvSpPr/>
              <p:nvPr/>
            </p:nvSpPr>
            <p:spPr>
              <a:xfrm>
                <a:off x="7529484" y="3787638"/>
                <a:ext cx="111976" cy="111976"/>
              </a:xfrm>
              <a:prstGeom prst="rect">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Rectangle 454">
                <a:extLst>
                  <a:ext uri="{FF2B5EF4-FFF2-40B4-BE49-F238E27FC236}">
                    <a16:creationId xmlns:a16="http://schemas.microsoft.com/office/drawing/2014/main" id="{BD193077-5D3B-2951-7B77-8DCB41964039}"/>
                  </a:ext>
                </a:extLst>
              </p:cNvPr>
              <p:cNvSpPr/>
              <p:nvPr/>
            </p:nvSpPr>
            <p:spPr>
              <a:xfrm>
                <a:off x="7535302" y="4840231"/>
                <a:ext cx="111976" cy="111976"/>
              </a:xfrm>
              <a:prstGeom prst="rect">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Rectangle 455">
                <a:extLst>
                  <a:ext uri="{FF2B5EF4-FFF2-40B4-BE49-F238E27FC236}">
                    <a16:creationId xmlns:a16="http://schemas.microsoft.com/office/drawing/2014/main" id="{73CF31F5-CCA4-7723-9680-211F044FE816}"/>
                  </a:ext>
                </a:extLst>
              </p:cNvPr>
              <p:cNvSpPr/>
              <p:nvPr/>
            </p:nvSpPr>
            <p:spPr>
              <a:xfrm>
                <a:off x="7591290" y="5568530"/>
                <a:ext cx="111976" cy="111976"/>
              </a:xfrm>
              <a:prstGeom prst="rect">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6BAD866A-A641-262D-5806-CC296A139E79}"/>
                  </a:ext>
                </a:extLst>
              </p:cNvPr>
              <p:cNvSpPr/>
              <p:nvPr/>
            </p:nvSpPr>
            <p:spPr>
              <a:xfrm>
                <a:off x="7996499" y="3722008"/>
                <a:ext cx="111976" cy="111976"/>
              </a:xfrm>
              <a:prstGeom prst="rect">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42E8BE9F-AC10-2B4C-4EC2-ED709FCC116B}"/>
                  </a:ext>
                </a:extLst>
              </p:cNvPr>
              <p:cNvSpPr/>
              <p:nvPr/>
            </p:nvSpPr>
            <p:spPr>
              <a:xfrm>
                <a:off x="8718994" y="5116795"/>
                <a:ext cx="111976" cy="111976"/>
              </a:xfrm>
              <a:prstGeom prst="rect">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hteck 54">
              <a:extLst>
                <a:ext uri="{FF2B5EF4-FFF2-40B4-BE49-F238E27FC236}">
                  <a16:creationId xmlns:a16="http://schemas.microsoft.com/office/drawing/2014/main" id="{339D9B19-785F-6D26-5EBA-668AD5682E58}"/>
                </a:ext>
              </a:extLst>
            </p:cNvPr>
            <p:cNvSpPr/>
            <p:nvPr/>
          </p:nvSpPr>
          <p:spPr>
            <a:xfrm>
              <a:off x="6833880" y="3076055"/>
              <a:ext cx="2088000" cy="3024000"/>
            </a:xfrm>
            <a:prstGeom prst="rect">
              <a:avLst/>
            </a:prstGeom>
            <a:noFill/>
            <a:ln w="28575">
              <a:solidFill>
                <a:srgbClr val="7A6FA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grpSp>
        <p:nvGrpSpPr>
          <p:cNvPr id="646" name="Group 645">
            <a:extLst>
              <a:ext uri="{FF2B5EF4-FFF2-40B4-BE49-F238E27FC236}">
                <a16:creationId xmlns:a16="http://schemas.microsoft.com/office/drawing/2014/main" id="{6C1B13A2-A3E6-9CBA-9504-907B893D0571}"/>
              </a:ext>
            </a:extLst>
          </p:cNvPr>
          <p:cNvGrpSpPr/>
          <p:nvPr/>
        </p:nvGrpSpPr>
        <p:grpSpPr>
          <a:xfrm>
            <a:off x="1615613" y="3073480"/>
            <a:ext cx="2088000" cy="3024000"/>
            <a:chOff x="1215943" y="3073480"/>
            <a:chExt cx="2088000" cy="3024000"/>
          </a:xfrm>
        </p:grpSpPr>
        <p:sp>
          <p:nvSpPr>
            <p:cNvPr id="9" name="Textfeld 9">
              <a:extLst>
                <a:ext uri="{FF2B5EF4-FFF2-40B4-BE49-F238E27FC236}">
                  <a16:creationId xmlns:a16="http://schemas.microsoft.com/office/drawing/2014/main" id="{606FE4EC-EF0B-394F-EE7D-8B45363541B1}"/>
                </a:ext>
              </a:extLst>
            </p:cNvPr>
            <p:cNvSpPr txBox="1"/>
            <p:nvPr/>
          </p:nvSpPr>
          <p:spPr>
            <a:xfrm>
              <a:off x="1312792" y="3085721"/>
              <a:ext cx="931730" cy="330988"/>
            </a:xfrm>
            <a:prstGeom prst="rect">
              <a:avLst/>
            </a:prstGeom>
            <a:noFill/>
          </p:spPr>
          <p:txBody>
            <a:bodyPr wrap="none" lIns="0" tIns="0" rIns="0" bIns="0" rtlCol="0">
              <a:spAutoFit/>
            </a:bodyPr>
            <a:lstStyle/>
            <a:p>
              <a:pPr algn="l">
                <a:lnSpc>
                  <a:spcPct val="130000"/>
                </a:lnSpc>
              </a:pPr>
              <a:r>
                <a:rPr lang="en-US" b="1" dirty="0">
                  <a:solidFill>
                    <a:srgbClr val="F6A800"/>
                  </a:solidFill>
                </a:rPr>
                <a:t>Detection</a:t>
              </a:r>
            </a:p>
          </p:txBody>
        </p:sp>
        <p:grpSp>
          <p:nvGrpSpPr>
            <p:cNvPr id="534" name="Group 533">
              <a:extLst>
                <a:ext uri="{FF2B5EF4-FFF2-40B4-BE49-F238E27FC236}">
                  <a16:creationId xmlns:a16="http://schemas.microsoft.com/office/drawing/2014/main" id="{B46FC1DF-3629-994F-B533-9F8711C9A9B8}"/>
                </a:ext>
              </a:extLst>
            </p:cNvPr>
            <p:cNvGrpSpPr/>
            <p:nvPr/>
          </p:nvGrpSpPr>
          <p:grpSpPr>
            <a:xfrm>
              <a:off x="1329853" y="3580045"/>
              <a:ext cx="1860180" cy="1999545"/>
              <a:chOff x="738144" y="3169441"/>
              <a:chExt cx="2649251" cy="2847732"/>
            </a:xfrm>
          </p:grpSpPr>
          <p:sp>
            <p:nvSpPr>
              <p:cNvPr id="65" name="Rechteck 11">
                <a:extLst>
                  <a:ext uri="{FF2B5EF4-FFF2-40B4-BE49-F238E27FC236}">
                    <a16:creationId xmlns:a16="http://schemas.microsoft.com/office/drawing/2014/main" id="{B0BF463D-BD5A-AAAA-F246-2EEDFD5C5D46}"/>
                  </a:ext>
                </a:extLst>
              </p:cNvPr>
              <p:cNvSpPr/>
              <p:nvPr/>
            </p:nvSpPr>
            <p:spPr>
              <a:xfrm rot="16200000">
                <a:off x="758134" y="3580806"/>
                <a:ext cx="2343738" cy="153112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cxnSp>
            <p:nvCxnSpPr>
              <p:cNvPr id="66" name="Gerader Verbinder 13">
                <a:extLst>
                  <a:ext uri="{FF2B5EF4-FFF2-40B4-BE49-F238E27FC236}">
                    <a16:creationId xmlns:a16="http://schemas.microsoft.com/office/drawing/2014/main" id="{EBA8FB9D-42DB-BF56-13E3-1BA53E868947}"/>
                  </a:ext>
                </a:extLst>
              </p:cNvPr>
              <p:cNvCxnSpPr>
                <a:cxnSpLocks/>
              </p:cNvCxnSpPr>
              <p:nvPr/>
            </p:nvCxnSpPr>
            <p:spPr>
              <a:xfrm flipV="1">
                <a:off x="1922422" y="3177551"/>
                <a:ext cx="0" cy="2343738"/>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A0A3DABE-A457-C384-64AD-93817620BBCF}"/>
                  </a:ext>
                </a:extLst>
              </p:cNvPr>
              <p:cNvGrpSpPr/>
              <p:nvPr/>
            </p:nvGrpSpPr>
            <p:grpSpPr>
              <a:xfrm>
                <a:off x="1995701" y="3953281"/>
                <a:ext cx="437879" cy="863735"/>
                <a:chOff x="3045533" y="4791049"/>
                <a:chExt cx="298053" cy="589430"/>
              </a:xfrm>
            </p:grpSpPr>
            <p:sp>
              <p:nvSpPr>
                <p:cNvPr id="68" name="Rectangle 67">
                  <a:extLst>
                    <a:ext uri="{FF2B5EF4-FFF2-40B4-BE49-F238E27FC236}">
                      <a16:creationId xmlns:a16="http://schemas.microsoft.com/office/drawing/2014/main" id="{E43030AF-5378-5F48-CAFC-5F2528CCF7A5}"/>
                    </a:ext>
                  </a:extLst>
                </p:cNvPr>
                <p:cNvSpPr/>
                <p:nvPr/>
              </p:nvSpPr>
              <p:spPr>
                <a:xfrm>
                  <a:off x="3045533" y="4791049"/>
                  <a:ext cx="298053" cy="589430"/>
                </a:xfrm>
                <a:prstGeom prst="rect">
                  <a:avLst/>
                </a:prstGeom>
                <a:solidFill>
                  <a:srgbClr val="F6A800">
                    <a:alpha val="30000"/>
                  </a:srgbClr>
                </a:solidFill>
                <a:ln>
                  <a:solidFill>
                    <a:srgbClr val="F6A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Gleichschenkliges Dreieck 7">
                  <a:extLst>
                    <a:ext uri="{FF2B5EF4-FFF2-40B4-BE49-F238E27FC236}">
                      <a16:creationId xmlns:a16="http://schemas.microsoft.com/office/drawing/2014/main" id="{22342FAC-6806-67D7-7809-C97E24AEFD36}"/>
                    </a:ext>
                  </a:extLst>
                </p:cNvPr>
                <p:cNvSpPr/>
                <p:nvPr/>
              </p:nvSpPr>
              <p:spPr>
                <a:xfrm>
                  <a:off x="3045533" y="4900972"/>
                  <a:ext cx="298053" cy="379069"/>
                </a:xfrm>
                <a:prstGeom prst="triangle">
                  <a:avLst>
                    <a:gd name="adj" fmla="val 478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grpSp>
            <p:nvGrpSpPr>
              <p:cNvPr id="70" name="Group 69">
                <a:extLst>
                  <a:ext uri="{FF2B5EF4-FFF2-40B4-BE49-F238E27FC236}">
                    <a16:creationId xmlns:a16="http://schemas.microsoft.com/office/drawing/2014/main" id="{9232F95E-C655-ABE5-0A01-2FEF24CE54CC}"/>
                  </a:ext>
                </a:extLst>
              </p:cNvPr>
              <p:cNvGrpSpPr/>
              <p:nvPr/>
            </p:nvGrpSpPr>
            <p:grpSpPr>
              <a:xfrm>
                <a:off x="1175980" y="3180150"/>
                <a:ext cx="838866" cy="884398"/>
                <a:chOff x="4277546" y="2468738"/>
                <a:chExt cx="464209" cy="490659"/>
              </a:xfrm>
            </p:grpSpPr>
            <p:pic>
              <p:nvPicPr>
                <p:cNvPr id="71" name="Graphic 70">
                  <a:extLst>
                    <a:ext uri="{FF2B5EF4-FFF2-40B4-BE49-F238E27FC236}">
                      <a16:creationId xmlns:a16="http://schemas.microsoft.com/office/drawing/2014/main" id="{4022C2C2-021F-ACA1-F780-B7E2752E4A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72" name="Rectangle 71">
                  <a:extLst>
                    <a:ext uri="{FF2B5EF4-FFF2-40B4-BE49-F238E27FC236}">
                      <a16:creationId xmlns:a16="http://schemas.microsoft.com/office/drawing/2014/main" id="{68C81887-D14B-3337-0412-8CBDCAB1AF63}"/>
                    </a:ext>
                  </a:extLst>
                </p:cNvPr>
                <p:cNvSpPr/>
                <p:nvPr/>
              </p:nvSpPr>
              <p:spPr>
                <a:xfrm>
                  <a:off x="4377100" y="2468738"/>
                  <a:ext cx="262055" cy="490659"/>
                </a:xfrm>
                <a:prstGeom prst="rect">
                  <a:avLst/>
                </a:prstGeom>
                <a:solidFill>
                  <a:srgbClr val="F6A800">
                    <a:alpha val="30000"/>
                  </a:srgbClr>
                </a:solidFill>
                <a:ln>
                  <a:solidFill>
                    <a:srgbClr val="F6A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C68C3C72-1CBC-12A7-B63D-D79A58B6F5D2}"/>
                  </a:ext>
                </a:extLst>
              </p:cNvPr>
              <p:cNvSpPr/>
              <p:nvPr/>
            </p:nvSpPr>
            <p:spPr>
              <a:xfrm>
                <a:off x="982564" y="3529309"/>
                <a:ext cx="129094" cy="48930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hteck 10">
                <a:extLst>
                  <a:ext uri="{FF2B5EF4-FFF2-40B4-BE49-F238E27FC236}">
                    <a16:creationId xmlns:a16="http://schemas.microsoft.com/office/drawing/2014/main" id="{79F7461E-32ED-244C-6921-BE2EB50287E2}"/>
                  </a:ext>
                </a:extLst>
              </p:cNvPr>
              <p:cNvSpPr/>
              <p:nvPr/>
            </p:nvSpPr>
            <p:spPr>
              <a:xfrm>
                <a:off x="1037650" y="3169441"/>
                <a:ext cx="2349745" cy="2343738"/>
              </a:xfrm>
              <a:prstGeom prst="rect">
                <a:avLst/>
              </a:prstGeom>
              <a:noFill/>
              <a:ln w="28575">
                <a:solidFill>
                  <a:srgbClr val="F6A8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nvGrpSpPr>
              <p:cNvPr id="159" name="Group 158">
                <a:extLst>
                  <a:ext uri="{FF2B5EF4-FFF2-40B4-BE49-F238E27FC236}">
                    <a16:creationId xmlns:a16="http://schemas.microsoft.com/office/drawing/2014/main" id="{1FAE1385-D920-06D7-04FC-C35312A58E46}"/>
                  </a:ext>
                </a:extLst>
              </p:cNvPr>
              <p:cNvGrpSpPr/>
              <p:nvPr/>
            </p:nvGrpSpPr>
            <p:grpSpPr>
              <a:xfrm rot="10800000">
                <a:off x="1804630" y="5132775"/>
                <a:ext cx="1018480" cy="884398"/>
                <a:chOff x="4277546" y="2468738"/>
                <a:chExt cx="464209" cy="490659"/>
              </a:xfrm>
            </p:grpSpPr>
            <p:pic>
              <p:nvPicPr>
                <p:cNvPr id="160" name="Graphic 159">
                  <a:extLst>
                    <a:ext uri="{FF2B5EF4-FFF2-40B4-BE49-F238E27FC236}">
                      <a16:creationId xmlns:a16="http://schemas.microsoft.com/office/drawing/2014/main" id="{5422D07B-8E04-3841-917B-450509AD98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161" name="Rectangle 160">
                  <a:extLst>
                    <a:ext uri="{FF2B5EF4-FFF2-40B4-BE49-F238E27FC236}">
                      <a16:creationId xmlns:a16="http://schemas.microsoft.com/office/drawing/2014/main" id="{0B304458-C686-5F91-B700-9A745B2B7572}"/>
                    </a:ext>
                  </a:extLst>
                </p:cNvPr>
                <p:cNvSpPr/>
                <p:nvPr/>
              </p:nvSpPr>
              <p:spPr>
                <a:xfrm>
                  <a:off x="4377100" y="2468738"/>
                  <a:ext cx="262055" cy="490659"/>
                </a:xfrm>
                <a:prstGeom prst="rect">
                  <a:avLst/>
                </a:prstGeom>
                <a:solidFill>
                  <a:srgbClr val="F6A800">
                    <a:alpha val="30000"/>
                  </a:srgbClr>
                </a:solidFill>
                <a:ln>
                  <a:solidFill>
                    <a:srgbClr val="F6A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1" name="Group 290">
                <a:extLst>
                  <a:ext uri="{FF2B5EF4-FFF2-40B4-BE49-F238E27FC236}">
                    <a16:creationId xmlns:a16="http://schemas.microsoft.com/office/drawing/2014/main" id="{B476DAA9-3769-5A3D-61BA-10ACD795A01E}"/>
                  </a:ext>
                </a:extLst>
              </p:cNvPr>
              <p:cNvGrpSpPr/>
              <p:nvPr/>
            </p:nvGrpSpPr>
            <p:grpSpPr>
              <a:xfrm>
                <a:off x="738144" y="4315627"/>
                <a:ext cx="838866" cy="707122"/>
                <a:chOff x="4277546" y="2468738"/>
                <a:chExt cx="464209" cy="490659"/>
              </a:xfrm>
            </p:grpSpPr>
            <p:pic>
              <p:nvPicPr>
                <p:cNvPr id="292" name="Graphic 291">
                  <a:extLst>
                    <a:ext uri="{FF2B5EF4-FFF2-40B4-BE49-F238E27FC236}">
                      <a16:creationId xmlns:a16="http://schemas.microsoft.com/office/drawing/2014/main" id="{11D1ACA1-6678-9260-8239-D08ADA5933D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293" name="Rectangle 292">
                  <a:extLst>
                    <a:ext uri="{FF2B5EF4-FFF2-40B4-BE49-F238E27FC236}">
                      <a16:creationId xmlns:a16="http://schemas.microsoft.com/office/drawing/2014/main" id="{9EC11E54-C9C6-36B1-937C-F22DE5DA7D2F}"/>
                    </a:ext>
                  </a:extLst>
                </p:cNvPr>
                <p:cNvSpPr/>
                <p:nvPr/>
              </p:nvSpPr>
              <p:spPr>
                <a:xfrm>
                  <a:off x="4377100" y="2468738"/>
                  <a:ext cx="262055" cy="490659"/>
                </a:xfrm>
                <a:prstGeom prst="rect">
                  <a:avLst/>
                </a:prstGeom>
                <a:solidFill>
                  <a:srgbClr val="F6A800">
                    <a:alpha val="30000"/>
                  </a:srgbClr>
                </a:solidFill>
                <a:ln>
                  <a:solidFill>
                    <a:srgbClr val="F6A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 name="Group 293">
                <a:extLst>
                  <a:ext uri="{FF2B5EF4-FFF2-40B4-BE49-F238E27FC236}">
                    <a16:creationId xmlns:a16="http://schemas.microsoft.com/office/drawing/2014/main" id="{64152E17-7111-D4A6-0022-44136446B9D0}"/>
                  </a:ext>
                </a:extLst>
              </p:cNvPr>
              <p:cNvGrpSpPr/>
              <p:nvPr/>
            </p:nvGrpSpPr>
            <p:grpSpPr>
              <a:xfrm>
                <a:off x="878352" y="5078926"/>
                <a:ext cx="692588" cy="671565"/>
                <a:chOff x="4277546" y="2468738"/>
                <a:chExt cx="464209" cy="490659"/>
              </a:xfrm>
            </p:grpSpPr>
            <p:pic>
              <p:nvPicPr>
                <p:cNvPr id="295" name="Graphic 294">
                  <a:extLst>
                    <a:ext uri="{FF2B5EF4-FFF2-40B4-BE49-F238E27FC236}">
                      <a16:creationId xmlns:a16="http://schemas.microsoft.com/office/drawing/2014/main" id="{E0592E23-42FB-63C0-85C2-CA3AE1443F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296" name="Rectangle 295">
                  <a:extLst>
                    <a:ext uri="{FF2B5EF4-FFF2-40B4-BE49-F238E27FC236}">
                      <a16:creationId xmlns:a16="http://schemas.microsoft.com/office/drawing/2014/main" id="{73272A5A-6A2B-3E73-962F-71F314D6858F}"/>
                    </a:ext>
                  </a:extLst>
                </p:cNvPr>
                <p:cNvSpPr/>
                <p:nvPr/>
              </p:nvSpPr>
              <p:spPr>
                <a:xfrm>
                  <a:off x="4377100" y="2468738"/>
                  <a:ext cx="262055" cy="490659"/>
                </a:xfrm>
                <a:prstGeom prst="rect">
                  <a:avLst/>
                </a:prstGeom>
                <a:solidFill>
                  <a:srgbClr val="F6A800">
                    <a:alpha val="30000"/>
                  </a:srgbClr>
                </a:solidFill>
                <a:ln>
                  <a:solidFill>
                    <a:srgbClr val="F6A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3" name="Rechteck 23">
              <a:extLst>
                <a:ext uri="{FF2B5EF4-FFF2-40B4-BE49-F238E27FC236}">
                  <a16:creationId xmlns:a16="http://schemas.microsoft.com/office/drawing/2014/main" id="{E16C0B03-6DE3-F2EE-20B6-2B2052A9B750}"/>
                </a:ext>
              </a:extLst>
            </p:cNvPr>
            <p:cNvSpPr/>
            <p:nvPr/>
          </p:nvSpPr>
          <p:spPr>
            <a:xfrm>
              <a:off x="1215943" y="3073480"/>
              <a:ext cx="2088000" cy="3024000"/>
            </a:xfrm>
            <a:prstGeom prst="rect">
              <a:avLst/>
            </a:prstGeom>
            <a:noFill/>
            <a:ln w="28575">
              <a:solidFill>
                <a:srgbClr val="F6A8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grpSp>
      <p:sp>
        <p:nvSpPr>
          <p:cNvPr id="624" name="Textfeld 9">
            <a:extLst>
              <a:ext uri="{FF2B5EF4-FFF2-40B4-BE49-F238E27FC236}">
                <a16:creationId xmlns:a16="http://schemas.microsoft.com/office/drawing/2014/main" id="{D2BED34A-1107-982F-FB65-4F86C8B0299C}"/>
              </a:ext>
            </a:extLst>
          </p:cNvPr>
          <p:cNvSpPr txBox="1"/>
          <p:nvPr/>
        </p:nvSpPr>
        <p:spPr>
          <a:xfrm>
            <a:off x="1901814" y="195194"/>
            <a:ext cx="1454372" cy="330988"/>
          </a:xfrm>
          <a:prstGeom prst="rect">
            <a:avLst/>
          </a:prstGeom>
          <a:noFill/>
        </p:spPr>
        <p:txBody>
          <a:bodyPr wrap="none" lIns="0" tIns="0" rIns="0" bIns="0" rtlCol="0">
            <a:spAutoFit/>
          </a:bodyPr>
          <a:lstStyle/>
          <a:p>
            <a:pPr algn="l">
              <a:lnSpc>
                <a:spcPct val="130000"/>
              </a:lnSpc>
            </a:pPr>
            <a:r>
              <a:rPr lang="en-US" b="1" dirty="0">
                <a:solidFill>
                  <a:srgbClr val="A11035"/>
                </a:solidFill>
              </a:rPr>
              <a:t>Data Collection</a:t>
            </a:r>
          </a:p>
        </p:txBody>
      </p:sp>
      <p:sp>
        <p:nvSpPr>
          <p:cNvPr id="625" name="Rechteck 23">
            <a:extLst>
              <a:ext uri="{FF2B5EF4-FFF2-40B4-BE49-F238E27FC236}">
                <a16:creationId xmlns:a16="http://schemas.microsoft.com/office/drawing/2014/main" id="{38240C35-674F-0E39-D03E-C5AD1C973EDF}"/>
              </a:ext>
            </a:extLst>
          </p:cNvPr>
          <p:cNvSpPr/>
          <p:nvPr/>
        </p:nvSpPr>
        <p:spPr>
          <a:xfrm>
            <a:off x="1830464" y="182953"/>
            <a:ext cx="1664584" cy="1533224"/>
          </a:xfrm>
          <a:prstGeom prst="rect">
            <a:avLst/>
          </a:prstGeom>
          <a:noFill/>
          <a:ln w="28575">
            <a:solidFill>
              <a:srgbClr val="A1103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sp>
        <p:nvSpPr>
          <p:cNvPr id="633" name="Textfeld 9">
            <a:extLst>
              <a:ext uri="{FF2B5EF4-FFF2-40B4-BE49-F238E27FC236}">
                <a16:creationId xmlns:a16="http://schemas.microsoft.com/office/drawing/2014/main" id="{0A78E110-E965-B559-4776-0CB8CE31880A}"/>
              </a:ext>
            </a:extLst>
          </p:cNvPr>
          <p:cNvSpPr txBox="1"/>
          <p:nvPr/>
        </p:nvSpPr>
        <p:spPr>
          <a:xfrm>
            <a:off x="155710" y="3759668"/>
            <a:ext cx="1023101" cy="330988"/>
          </a:xfrm>
          <a:prstGeom prst="rect">
            <a:avLst/>
          </a:prstGeom>
          <a:noFill/>
        </p:spPr>
        <p:txBody>
          <a:bodyPr wrap="none" lIns="0" tIns="0" rIns="0" bIns="0" rtlCol="0">
            <a:spAutoFit/>
          </a:bodyPr>
          <a:lstStyle/>
          <a:p>
            <a:pPr algn="l">
              <a:lnSpc>
                <a:spcPct val="130000"/>
              </a:lnSpc>
            </a:pPr>
            <a:r>
              <a:rPr lang="en-US" b="1" dirty="0">
                <a:solidFill>
                  <a:schemeClr val="bg1">
                    <a:lumMod val="50000"/>
                  </a:schemeClr>
                </a:solidFill>
              </a:rPr>
              <a:t>Detections</a:t>
            </a:r>
          </a:p>
        </p:txBody>
      </p:sp>
      <p:sp>
        <p:nvSpPr>
          <p:cNvPr id="634" name="Rechteck 23">
            <a:extLst>
              <a:ext uri="{FF2B5EF4-FFF2-40B4-BE49-F238E27FC236}">
                <a16:creationId xmlns:a16="http://schemas.microsoft.com/office/drawing/2014/main" id="{5AD5C097-DA9B-5432-5631-1BF596CDAD3B}"/>
              </a:ext>
            </a:extLst>
          </p:cNvPr>
          <p:cNvSpPr/>
          <p:nvPr/>
        </p:nvSpPr>
        <p:spPr>
          <a:xfrm>
            <a:off x="84360" y="3747427"/>
            <a:ext cx="1141982" cy="1812016"/>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spTree>
    <p:extLst>
      <p:ext uri="{BB962C8B-B14F-4D97-AF65-F5344CB8AC3E}">
        <p14:creationId xmlns:p14="http://schemas.microsoft.com/office/powerpoint/2010/main" val="287441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41563-9469-FFE6-F29C-6E80B8E0D709}"/>
            </a:ext>
          </a:extLst>
        </p:cNvPr>
        <p:cNvGrpSpPr/>
        <p:nvPr/>
      </p:nvGrpSpPr>
      <p:grpSpPr>
        <a:xfrm>
          <a:off x="0" y="0"/>
          <a:ext cx="0" cy="0"/>
          <a:chOff x="0" y="0"/>
          <a:chExt cx="0" cy="0"/>
        </a:xfrm>
      </p:grpSpPr>
      <p:sp>
        <p:nvSpPr>
          <p:cNvPr id="38" name="Rechteck 11">
            <a:extLst>
              <a:ext uri="{FF2B5EF4-FFF2-40B4-BE49-F238E27FC236}">
                <a16:creationId xmlns:a16="http://schemas.microsoft.com/office/drawing/2014/main" id="{25CFF6D0-0F97-AD4F-76DE-316E6879D8B4}"/>
              </a:ext>
            </a:extLst>
          </p:cNvPr>
          <p:cNvSpPr/>
          <p:nvPr/>
        </p:nvSpPr>
        <p:spPr>
          <a:xfrm rot="16200000">
            <a:off x="9774849" y="3858993"/>
            <a:ext cx="1676312" cy="10951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cxnSp>
        <p:nvCxnSpPr>
          <p:cNvPr id="40" name="Gerader Verbinder 13">
            <a:extLst>
              <a:ext uri="{FF2B5EF4-FFF2-40B4-BE49-F238E27FC236}">
                <a16:creationId xmlns:a16="http://schemas.microsoft.com/office/drawing/2014/main" id="{8B482643-155D-C279-5C19-4D3C74A001F3}"/>
              </a:ext>
            </a:extLst>
          </p:cNvPr>
          <p:cNvCxnSpPr>
            <a:cxnSpLocks/>
          </p:cNvCxnSpPr>
          <p:nvPr/>
        </p:nvCxnSpPr>
        <p:spPr>
          <a:xfrm flipV="1">
            <a:off x="10607582" y="3570574"/>
            <a:ext cx="0" cy="167631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34793512-B29A-7048-B28F-6E2F98B958B9}"/>
              </a:ext>
            </a:extLst>
          </p:cNvPr>
          <p:cNvSpPr>
            <a:spLocks noGrp="1"/>
          </p:cNvSpPr>
          <p:nvPr>
            <p:ph type="title"/>
          </p:nvPr>
        </p:nvSpPr>
        <p:spPr>
          <a:xfrm>
            <a:off x="163497" y="169818"/>
            <a:ext cx="10515600" cy="513764"/>
          </a:xfrm>
        </p:spPr>
        <p:txBody>
          <a:bodyPr>
            <a:normAutofit fontScale="90000"/>
          </a:bodyPr>
          <a:lstStyle/>
          <a:p>
            <a:r>
              <a:rPr lang="de-DE" sz="3600" dirty="0"/>
              <a:t>Title</a:t>
            </a:r>
          </a:p>
        </p:txBody>
      </p:sp>
      <p:sp>
        <p:nvSpPr>
          <p:cNvPr id="3" name="Rechteck 2">
            <a:extLst>
              <a:ext uri="{FF2B5EF4-FFF2-40B4-BE49-F238E27FC236}">
                <a16:creationId xmlns:a16="http://schemas.microsoft.com/office/drawing/2014/main" id="{80A6EBEC-0E79-27A1-C44B-D7352E8FE8D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8ED2DF-01BE-66EE-5437-BA68B3B9FF0C}"/>
              </a:ext>
            </a:extLst>
          </p:cNvPr>
          <p:cNvSpPr txBox="1"/>
          <p:nvPr/>
        </p:nvSpPr>
        <p:spPr>
          <a:xfrm>
            <a:off x="-39113" y="6519503"/>
            <a:ext cx="1862000" cy="215444"/>
          </a:xfrm>
          <a:prstGeom prst="rect">
            <a:avLst/>
          </a:prstGeom>
          <a:noFill/>
        </p:spPr>
        <p:txBody>
          <a:bodyPr wrap="square">
            <a:spAutoFit/>
          </a:bodyPr>
          <a:lstStyle/>
          <a:p>
            <a:r>
              <a:rPr lang="en-US" sz="800" dirty="0">
                <a:hlinkClick r:id="rId2"/>
              </a:rPr>
              <a:t>https://arxiv.org/pdf/2212.10156.pdf</a:t>
            </a:r>
            <a:endParaRPr lang="en-US" sz="800" dirty="0"/>
          </a:p>
        </p:txBody>
      </p:sp>
      <p:sp>
        <p:nvSpPr>
          <p:cNvPr id="7" name="Textfeld 6">
            <a:extLst>
              <a:ext uri="{FF2B5EF4-FFF2-40B4-BE49-F238E27FC236}">
                <a16:creationId xmlns:a16="http://schemas.microsoft.com/office/drawing/2014/main" id="{83C9D5A8-A3F5-4868-80E8-26BF91FFD0E7}"/>
              </a:ext>
            </a:extLst>
          </p:cNvPr>
          <p:cNvSpPr txBox="1"/>
          <p:nvPr/>
        </p:nvSpPr>
        <p:spPr>
          <a:xfrm rot="5400000">
            <a:off x="553672" y="4214957"/>
            <a:ext cx="184137" cy="463623"/>
          </a:xfrm>
          <a:prstGeom prst="rect">
            <a:avLst/>
          </a:prstGeom>
          <a:noFill/>
        </p:spPr>
        <p:txBody>
          <a:bodyPr wrap="square" lIns="0" tIns="0" rIns="0" bIns="0" rtlCol="0">
            <a:spAutoFit/>
          </a:bodyPr>
          <a:lstStyle/>
          <a:p>
            <a:pPr algn="l">
              <a:lnSpc>
                <a:spcPct val="130000"/>
              </a:lnSpc>
            </a:pPr>
            <a:r>
              <a:rPr lang="en-US" sz="2000" dirty="0"/>
              <a:t>…</a:t>
            </a:r>
          </a:p>
        </p:txBody>
      </p:sp>
      <p:cxnSp>
        <p:nvCxnSpPr>
          <p:cNvPr id="25" name="Verbinder: gewinkelt 39">
            <a:extLst>
              <a:ext uri="{FF2B5EF4-FFF2-40B4-BE49-F238E27FC236}">
                <a16:creationId xmlns:a16="http://schemas.microsoft.com/office/drawing/2014/main" id="{31833CB0-08C6-BEE8-AF76-D198D22DBB00}"/>
              </a:ext>
            </a:extLst>
          </p:cNvPr>
          <p:cNvCxnSpPr>
            <a:cxnSpLocks/>
            <a:stCxn id="29" idx="0"/>
            <a:endCxn id="22" idx="3"/>
          </p:cNvCxnSpPr>
          <p:nvPr/>
        </p:nvCxnSpPr>
        <p:spPr>
          <a:xfrm rot="16200000" flipV="1">
            <a:off x="5169810" y="2984714"/>
            <a:ext cx="1831723" cy="1189608"/>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Verbinder: gewinkelt 46">
            <a:extLst>
              <a:ext uri="{FF2B5EF4-FFF2-40B4-BE49-F238E27FC236}">
                <a16:creationId xmlns:a16="http://schemas.microsoft.com/office/drawing/2014/main" id="{72FA8D52-1BB6-161E-81A8-8E4B81CE8B70}"/>
              </a:ext>
            </a:extLst>
          </p:cNvPr>
          <p:cNvCxnSpPr>
            <a:cxnSpLocks/>
            <a:stCxn id="20" idx="3"/>
            <a:endCxn id="23" idx="3"/>
          </p:cNvCxnSpPr>
          <p:nvPr/>
        </p:nvCxnSpPr>
        <p:spPr>
          <a:xfrm flipH="1" flipV="1">
            <a:off x="5487798" y="2161061"/>
            <a:ext cx="6371543" cy="2423118"/>
          </a:xfrm>
          <a:prstGeom prst="bentConnector3">
            <a:avLst>
              <a:gd name="adj1" fmla="val -3588"/>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Ellipse 52">
            <a:extLst>
              <a:ext uri="{FF2B5EF4-FFF2-40B4-BE49-F238E27FC236}">
                <a16:creationId xmlns:a16="http://schemas.microsoft.com/office/drawing/2014/main" id="{01B5ADD2-2921-986D-B9A8-E378C1920B40}"/>
              </a:ext>
            </a:extLst>
          </p:cNvPr>
          <p:cNvSpPr/>
          <p:nvPr/>
        </p:nvSpPr>
        <p:spPr>
          <a:xfrm>
            <a:off x="6591696" y="4495379"/>
            <a:ext cx="177558" cy="177104"/>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cxnSp>
        <p:nvCxnSpPr>
          <p:cNvPr id="35" name="Gerade Verbindung mit Pfeil 93">
            <a:extLst>
              <a:ext uri="{FF2B5EF4-FFF2-40B4-BE49-F238E27FC236}">
                <a16:creationId xmlns:a16="http://schemas.microsoft.com/office/drawing/2014/main" id="{99CA35CE-30C7-0E2B-B88F-4F6C50D1A80F}"/>
              </a:ext>
            </a:extLst>
          </p:cNvPr>
          <p:cNvCxnSpPr>
            <a:cxnSpLocks/>
            <a:stCxn id="18" idx="3"/>
            <a:endCxn id="31" idx="1"/>
          </p:cNvCxnSpPr>
          <p:nvPr/>
        </p:nvCxnSpPr>
        <p:spPr>
          <a:xfrm>
            <a:off x="6374842" y="4585480"/>
            <a:ext cx="654249" cy="2575"/>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Gerade Verbindung mit Pfeil 93">
            <a:extLst>
              <a:ext uri="{FF2B5EF4-FFF2-40B4-BE49-F238E27FC236}">
                <a16:creationId xmlns:a16="http://schemas.microsoft.com/office/drawing/2014/main" id="{13D5D2D1-DF98-8F79-D1B5-98AB08F54AD9}"/>
              </a:ext>
            </a:extLst>
          </p:cNvPr>
          <p:cNvCxnSpPr>
            <a:cxnSpLocks/>
            <a:stCxn id="31" idx="3"/>
            <a:endCxn id="20" idx="1"/>
          </p:cNvCxnSpPr>
          <p:nvPr/>
        </p:nvCxnSpPr>
        <p:spPr>
          <a:xfrm flipV="1">
            <a:off x="9117091" y="4584179"/>
            <a:ext cx="654250" cy="3876"/>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Gerade Verbindung mit Pfeil 93">
            <a:extLst>
              <a:ext uri="{FF2B5EF4-FFF2-40B4-BE49-F238E27FC236}">
                <a16:creationId xmlns:a16="http://schemas.microsoft.com/office/drawing/2014/main" id="{3D6815FE-4496-CEDA-467E-F75C725DBE16}"/>
              </a:ext>
            </a:extLst>
          </p:cNvPr>
          <p:cNvCxnSpPr>
            <a:cxnSpLocks/>
            <a:stCxn id="63" idx="3"/>
            <a:endCxn id="18" idx="1"/>
          </p:cNvCxnSpPr>
          <p:nvPr/>
        </p:nvCxnSpPr>
        <p:spPr>
          <a:xfrm>
            <a:off x="3703613" y="4585480"/>
            <a:ext cx="655229"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32" name="Group 631">
            <a:extLst>
              <a:ext uri="{FF2B5EF4-FFF2-40B4-BE49-F238E27FC236}">
                <a16:creationId xmlns:a16="http://schemas.microsoft.com/office/drawing/2014/main" id="{3E186FA2-ECF0-DB8F-4FD5-868017B7B154}"/>
              </a:ext>
            </a:extLst>
          </p:cNvPr>
          <p:cNvGrpSpPr/>
          <p:nvPr/>
        </p:nvGrpSpPr>
        <p:grpSpPr>
          <a:xfrm>
            <a:off x="473631" y="4125762"/>
            <a:ext cx="317246" cy="148060"/>
            <a:chOff x="300352" y="1104207"/>
            <a:chExt cx="317246" cy="148060"/>
          </a:xfrm>
        </p:grpSpPr>
        <p:sp>
          <p:nvSpPr>
            <p:cNvPr id="410" name="Rectangle 409">
              <a:extLst>
                <a:ext uri="{FF2B5EF4-FFF2-40B4-BE49-F238E27FC236}">
                  <a16:creationId xmlns:a16="http://schemas.microsoft.com/office/drawing/2014/main" id="{B98D1F28-52BE-C0DA-B6C3-A82EBB150367}"/>
                </a:ext>
              </a:extLst>
            </p:cNvPr>
            <p:cNvSpPr/>
            <p:nvPr/>
          </p:nvSpPr>
          <p:spPr>
            <a:xfrm>
              <a:off x="300352" y="1104207"/>
              <a:ext cx="215058" cy="148060"/>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1" name="Isosceles Triangle 410">
              <a:extLst>
                <a:ext uri="{FF2B5EF4-FFF2-40B4-BE49-F238E27FC236}">
                  <a16:creationId xmlns:a16="http://schemas.microsoft.com/office/drawing/2014/main" id="{3F03F219-5D82-B7AB-B8E8-90827C678EB6}"/>
                </a:ext>
              </a:extLst>
            </p:cNvPr>
            <p:cNvSpPr/>
            <p:nvPr/>
          </p:nvSpPr>
          <p:spPr>
            <a:xfrm rot="16200000">
              <a:off x="449811" y="1074661"/>
              <a:ext cx="131118" cy="204457"/>
            </a:xfrm>
            <a:prstGeom prst="triangl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9" name="Textfeld 6">
            <a:extLst>
              <a:ext uri="{FF2B5EF4-FFF2-40B4-BE49-F238E27FC236}">
                <a16:creationId xmlns:a16="http://schemas.microsoft.com/office/drawing/2014/main" id="{93FB397A-A61F-F62B-02C8-F815CB924DDE}"/>
              </a:ext>
            </a:extLst>
          </p:cNvPr>
          <p:cNvSpPr txBox="1"/>
          <p:nvPr/>
        </p:nvSpPr>
        <p:spPr>
          <a:xfrm rot="5400000">
            <a:off x="536824" y="4778731"/>
            <a:ext cx="184137" cy="463623"/>
          </a:xfrm>
          <a:prstGeom prst="rect">
            <a:avLst/>
          </a:prstGeom>
          <a:noFill/>
        </p:spPr>
        <p:txBody>
          <a:bodyPr wrap="square" lIns="0" tIns="0" rIns="0" bIns="0" rtlCol="0">
            <a:spAutoFit/>
          </a:bodyPr>
          <a:lstStyle/>
          <a:p>
            <a:pPr algn="l">
              <a:lnSpc>
                <a:spcPct val="130000"/>
              </a:lnSpc>
            </a:pPr>
            <a:r>
              <a:rPr lang="en-US" sz="2000" dirty="0"/>
              <a:t>…</a:t>
            </a:r>
          </a:p>
        </p:txBody>
      </p:sp>
      <p:grpSp>
        <p:nvGrpSpPr>
          <p:cNvPr id="630" name="Group 629">
            <a:extLst>
              <a:ext uri="{FF2B5EF4-FFF2-40B4-BE49-F238E27FC236}">
                <a16:creationId xmlns:a16="http://schemas.microsoft.com/office/drawing/2014/main" id="{0EC61409-4391-043C-721D-5B017EA6C38A}"/>
              </a:ext>
            </a:extLst>
          </p:cNvPr>
          <p:cNvGrpSpPr/>
          <p:nvPr/>
        </p:nvGrpSpPr>
        <p:grpSpPr>
          <a:xfrm>
            <a:off x="395595" y="5051161"/>
            <a:ext cx="388103" cy="476217"/>
            <a:chOff x="222316" y="2029606"/>
            <a:chExt cx="388103" cy="476217"/>
          </a:xfrm>
        </p:grpSpPr>
        <p:sp>
          <p:nvSpPr>
            <p:cNvPr id="420" name="Trapezoid 419">
              <a:extLst>
                <a:ext uri="{FF2B5EF4-FFF2-40B4-BE49-F238E27FC236}">
                  <a16:creationId xmlns:a16="http://schemas.microsoft.com/office/drawing/2014/main" id="{DFA44C0A-E055-8A46-66CB-114B5F85029C}"/>
                </a:ext>
              </a:extLst>
            </p:cNvPr>
            <p:cNvSpPr/>
            <p:nvPr/>
          </p:nvSpPr>
          <p:spPr>
            <a:xfrm rot="10800000">
              <a:off x="318551" y="2157513"/>
              <a:ext cx="194687" cy="237656"/>
            </a:xfrm>
            <a:prstGeom prst="trapezoid">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A3E49BF2-E793-ACAC-7A14-039CB128739D}"/>
                </a:ext>
              </a:extLst>
            </p:cNvPr>
            <p:cNvSpPr/>
            <p:nvPr/>
          </p:nvSpPr>
          <p:spPr>
            <a:xfrm>
              <a:off x="361746" y="2169435"/>
              <a:ext cx="104317" cy="10431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6CB26C27-4FA1-C2F6-C7EF-00D9D73BC74F}"/>
                </a:ext>
              </a:extLst>
            </p:cNvPr>
            <p:cNvSpPr/>
            <p:nvPr/>
          </p:nvSpPr>
          <p:spPr>
            <a:xfrm>
              <a:off x="377718" y="2287449"/>
              <a:ext cx="72371" cy="7237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ectangle 422">
              <a:extLst>
                <a:ext uri="{FF2B5EF4-FFF2-40B4-BE49-F238E27FC236}">
                  <a16:creationId xmlns:a16="http://schemas.microsoft.com/office/drawing/2014/main" id="{CF4C7C3D-EA58-9457-B905-4BA75D245D01}"/>
                </a:ext>
              </a:extLst>
            </p:cNvPr>
            <p:cNvSpPr/>
            <p:nvPr/>
          </p:nvSpPr>
          <p:spPr>
            <a:xfrm>
              <a:off x="393035" y="2387058"/>
              <a:ext cx="45719" cy="45719"/>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Arc 423">
              <a:extLst>
                <a:ext uri="{FF2B5EF4-FFF2-40B4-BE49-F238E27FC236}">
                  <a16:creationId xmlns:a16="http://schemas.microsoft.com/office/drawing/2014/main" id="{C9E4AA4A-B7DF-D361-C77F-4900093F1D76}"/>
                </a:ext>
              </a:extLst>
            </p:cNvPr>
            <p:cNvSpPr/>
            <p:nvPr/>
          </p:nvSpPr>
          <p:spPr>
            <a:xfrm rot="2831832">
              <a:off x="194025" y="2057897"/>
              <a:ext cx="437879" cy="381297"/>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5" name="Arc 424">
              <a:extLst>
                <a:ext uri="{FF2B5EF4-FFF2-40B4-BE49-F238E27FC236}">
                  <a16:creationId xmlns:a16="http://schemas.microsoft.com/office/drawing/2014/main" id="{DE8DA493-47A9-6F21-35F9-29516464FC23}"/>
                </a:ext>
              </a:extLst>
            </p:cNvPr>
            <p:cNvSpPr/>
            <p:nvPr/>
          </p:nvSpPr>
          <p:spPr>
            <a:xfrm rot="2831832">
              <a:off x="345833" y="2169165"/>
              <a:ext cx="220762" cy="192236"/>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6" name="Arc 425">
              <a:extLst>
                <a:ext uri="{FF2B5EF4-FFF2-40B4-BE49-F238E27FC236}">
                  <a16:creationId xmlns:a16="http://schemas.microsoft.com/office/drawing/2014/main" id="{528D31C1-FC9D-648A-1674-9DCB2C58AB82}"/>
                </a:ext>
              </a:extLst>
            </p:cNvPr>
            <p:cNvSpPr/>
            <p:nvPr/>
          </p:nvSpPr>
          <p:spPr>
            <a:xfrm rot="13526483">
              <a:off x="200831" y="2096235"/>
              <a:ext cx="437879" cy="381297"/>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7" name="Arc 426">
              <a:extLst>
                <a:ext uri="{FF2B5EF4-FFF2-40B4-BE49-F238E27FC236}">
                  <a16:creationId xmlns:a16="http://schemas.microsoft.com/office/drawing/2014/main" id="{2BBE184B-64FB-ED81-C643-0AB8B31B4653}"/>
                </a:ext>
              </a:extLst>
            </p:cNvPr>
            <p:cNvSpPr/>
            <p:nvPr/>
          </p:nvSpPr>
          <p:spPr>
            <a:xfrm rot="13526483">
              <a:off x="262142" y="2188451"/>
              <a:ext cx="220762" cy="192236"/>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31" name="Group 630">
            <a:extLst>
              <a:ext uri="{FF2B5EF4-FFF2-40B4-BE49-F238E27FC236}">
                <a16:creationId xmlns:a16="http://schemas.microsoft.com/office/drawing/2014/main" id="{26297E99-F674-1971-C935-6069B6F70984}"/>
              </a:ext>
            </a:extLst>
          </p:cNvPr>
          <p:cNvGrpSpPr/>
          <p:nvPr/>
        </p:nvGrpSpPr>
        <p:grpSpPr>
          <a:xfrm>
            <a:off x="411194" y="4525407"/>
            <a:ext cx="381297" cy="437879"/>
            <a:chOff x="237915" y="1503852"/>
            <a:chExt cx="381297" cy="437879"/>
          </a:xfrm>
        </p:grpSpPr>
        <p:sp>
          <p:nvSpPr>
            <p:cNvPr id="414" name="Rectangle 413">
              <a:extLst>
                <a:ext uri="{FF2B5EF4-FFF2-40B4-BE49-F238E27FC236}">
                  <a16:creationId xmlns:a16="http://schemas.microsoft.com/office/drawing/2014/main" id="{88BB48E2-8DD4-CBAE-DFEF-C126CE5263B1}"/>
                </a:ext>
              </a:extLst>
            </p:cNvPr>
            <p:cNvSpPr/>
            <p:nvPr/>
          </p:nvSpPr>
          <p:spPr>
            <a:xfrm>
              <a:off x="339158" y="1653557"/>
              <a:ext cx="120392" cy="158769"/>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Arc 414">
              <a:extLst>
                <a:ext uri="{FF2B5EF4-FFF2-40B4-BE49-F238E27FC236}">
                  <a16:creationId xmlns:a16="http://schemas.microsoft.com/office/drawing/2014/main" id="{28826E97-0F1C-A40A-4C29-FA8FF78EA581}"/>
                </a:ext>
              </a:extLst>
            </p:cNvPr>
            <p:cNvSpPr/>
            <p:nvPr/>
          </p:nvSpPr>
          <p:spPr>
            <a:xfrm rot="3007894">
              <a:off x="209624" y="1532143"/>
              <a:ext cx="437879" cy="381297"/>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7" name="Arc 416">
              <a:extLst>
                <a:ext uri="{FF2B5EF4-FFF2-40B4-BE49-F238E27FC236}">
                  <a16:creationId xmlns:a16="http://schemas.microsoft.com/office/drawing/2014/main" id="{974DF820-4C86-D74C-2F71-987B26AD7716}"/>
                </a:ext>
              </a:extLst>
            </p:cNvPr>
            <p:cNvSpPr/>
            <p:nvPr/>
          </p:nvSpPr>
          <p:spPr>
            <a:xfrm rot="3007894">
              <a:off x="328091" y="1643411"/>
              <a:ext cx="220762" cy="192236"/>
            </a:xfrm>
            <a:prstGeom prst="arc">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80" name="Oval 579">
              <a:extLst>
                <a:ext uri="{FF2B5EF4-FFF2-40B4-BE49-F238E27FC236}">
                  <a16:creationId xmlns:a16="http://schemas.microsoft.com/office/drawing/2014/main" id="{C96C915F-0850-1769-C7F6-F1188FBDFD47}"/>
                </a:ext>
              </a:extLst>
            </p:cNvPr>
            <p:cNvSpPr/>
            <p:nvPr/>
          </p:nvSpPr>
          <p:spPr>
            <a:xfrm>
              <a:off x="414231" y="1695922"/>
              <a:ext cx="77849" cy="77849"/>
            </a:xfrm>
            <a:prstGeom prst="ellipse">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2" name="Graphic 581" descr="Database outline">
            <a:extLst>
              <a:ext uri="{FF2B5EF4-FFF2-40B4-BE49-F238E27FC236}">
                <a16:creationId xmlns:a16="http://schemas.microsoft.com/office/drawing/2014/main" id="{A56245EC-5492-7D27-4C6B-D2ED531B94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952" y="624355"/>
            <a:ext cx="914400" cy="914400"/>
          </a:xfrm>
          <a:prstGeom prst="rect">
            <a:avLst/>
          </a:prstGeom>
        </p:spPr>
      </p:pic>
      <p:sp>
        <p:nvSpPr>
          <p:cNvPr id="577" name="Rectangle 576">
            <a:extLst>
              <a:ext uri="{FF2B5EF4-FFF2-40B4-BE49-F238E27FC236}">
                <a16:creationId xmlns:a16="http://schemas.microsoft.com/office/drawing/2014/main" id="{34767FAA-C7D7-82C1-B820-C0FB52D77346}"/>
              </a:ext>
            </a:extLst>
          </p:cNvPr>
          <p:cNvSpPr/>
          <p:nvPr/>
        </p:nvSpPr>
        <p:spPr>
          <a:xfrm>
            <a:off x="4357862" y="3668137"/>
            <a:ext cx="290067" cy="471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2" name="Rechteck 27">
                <a:extLst>
                  <a:ext uri="{FF2B5EF4-FFF2-40B4-BE49-F238E27FC236}">
                    <a16:creationId xmlns:a16="http://schemas.microsoft.com/office/drawing/2014/main" id="{1DCFD402-9467-DAD3-B385-A342DFB5A4A8}"/>
                  </a:ext>
                </a:extLst>
              </p:cNvPr>
              <p:cNvSpPr/>
              <p:nvPr/>
            </p:nvSpPr>
            <p:spPr>
              <a:xfrm>
                <a:off x="5074189" y="2476007"/>
                <a:ext cx="416678" cy="375297"/>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14:m>
                  <m:oMathPara xmlns:m="http://schemas.openxmlformats.org/officeDocument/2006/math">
                    <m:oMathParaPr>
                      <m:jc m:val="centerGroup"/>
                    </m:oMathParaPr>
                    <m:oMath xmlns:m="http://schemas.openxmlformats.org/officeDocument/2006/math">
                      <m:r>
                        <a:rPr lang="de-DE" b="0" i="1" dirty="0" smtClean="0">
                          <a:solidFill>
                            <a:schemeClr val="tx1"/>
                          </a:solidFill>
                          <a:latin typeface="Cambria Math" panose="02040503050406030204" pitchFamily="18" charset="0"/>
                        </a:rPr>
                        <m:t> </m:t>
                      </m:r>
                      <m:sSup>
                        <m:sSupPr>
                          <m:ctrlPr>
                            <a:rPr lang="de-DE" b="0" i="1" dirty="0" smtClean="0">
                              <a:solidFill>
                                <a:schemeClr val="tx1"/>
                              </a:solidFill>
                              <a:latin typeface="Cambria Math" panose="02040503050406030204" pitchFamily="18" charset="0"/>
                            </a:rPr>
                          </m:ctrlPr>
                        </m:sSupPr>
                        <m:e>
                          <m:r>
                            <a:rPr lang="de-DE" b="0" i="1" dirty="0" smtClean="0">
                              <a:solidFill>
                                <a:schemeClr val="tx1"/>
                              </a:solidFill>
                              <a:latin typeface="Cambria Math" panose="02040503050406030204" pitchFamily="18" charset="0"/>
                            </a:rPr>
                            <m:t>𝑧</m:t>
                          </m:r>
                        </m:e>
                        <m:sup>
                          <m:r>
                            <a:rPr lang="de-DE" b="0" i="1" dirty="0" smtClean="0">
                              <a:solidFill>
                                <a:schemeClr val="tx1"/>
                              </a:solidFill>
                              <a:latin typeface="Cambria Math" panose="02040503050406030204" pitchFamily="18" charset="0"/>
                            </a:rPr>
                            <m:t>−1</m:t>
                          </m:r>
                        </m:sup>
                      </m:sSup>
                    </m:oMath>
                  </m:oMathPara>
                </a14:m>
                <a:endParaRPr lang="en-US" dirty="0">
                  <a:solidFill>
                    <a:schemeClr val="tx1"/>
                  </a:solidFill>
                </a:endParaRPr>
              </a:p>
            </p:txBody>
          </p:sp>
        </mc:Choice>
        <mc:Fallback>
          <p:sp>
            <p:nvSpPr>
              <p:cNvPr id="22" name="Rechteck 27">
                <a:extLst>
                  <a:ext uri="{FF2B5EF4-FFF2-40B4-BE49-F238E27FC236}">
                    <a16:creationId xmlns:a16="http://schemas.microsoft.com/office/drawing/2014/main" id="{1DCFD402-9467-DAD3-B385-A342DFB5A4A8}"/>
                  </a:ext>
                </a:extLst>
              </p:cNvPr>
              <p:cNvSpPr>
                <a:spLocks noRot="1" noChangeAspect="1" noMove="1" noResize="1" noEditPoints="1" noAdjustHandles="1" noChangeArrowheads="1" noChangeShapeType="1" noTextEdit="1"/>
              </p:cNvSpPr>
              <p:nvPr/>
            </p:nvSpPr>
            <p:spPr>
              <a:xfrm>
                <a:off x="5074189" y="2476007"/>
                <a:ext cx="416678" cy="375297"/>
              </a:xfrm>
              <a:prstGeom prst="rect">
                <a:avLst/>
              </a:prstGeom>
              <a:blipFill>
                <a:blip r:embed="rId5"/>
                <a:stretch>
                  <a:fillRect l="-5634" r="-1408"/>
                </a:stretch>
              </a:blipFill>
              <a:ln>
                <a:solidFill>
                  <a:schemeClr val="bg1">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Rechteck 28">
                <a:extLst>
                  <a:ext uri="{FF2B5EF4-FFF2-40B4-BE49-F238E27FC236}">
                    <a16:creationId xmlns:a16="http://schemas.microsoft.com/office/drawing/2014/main" id="{10BDF5BC-A7E0-D21B-016C-EAF1E4AA9569}"/>
                  </a:ext>
                </a:extLst>
              </p:cNvPr>
              <p:cNvSpPr/>
              <p:nvPr/>
            </p:nvSpPr>
            <p:spPr>
              <a:xfrm>
                <a:off x="5072444" y="1974008"/>
                <a:ext cx="415354" cy="374105"/>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14:m>
                  <m:oMathPara xmlns:m="http://schemas.openxmlformats.org/officeDocument/2006/math">
                    <m:oMathParaPr>
                      <m:jc m:val="centerGroup"/>
                    </m:oMathParaPr>
                    <m:oMath xmlns:m="http://schemas.openxmlformats.org/officeDocument/2006/math">
                      <m:r>
                        <a:rPr lang="de-DE" b="0" i="1" dirty="0" smtClean="0">
                          <a:solidFill>
                            <a:schemeClr val="tx1"/>
                          </a:solidFill>
                          <a:latin typeface="Cambria Math" panose="02040503050406030204" pitchFamily="18" charset="0"/>
                        </a:rPr>
                        <m:t> </m:t>
                      </m:r>
                      <m:sSup>
                        <m:sSupPr>
                          <m:ctrlPr>
                            <a:rPr lang="de-DE" b="0" i="1" dirty="0" smtClean="0">
                              <a:solidFill>
                                <a:schemeClr val="tx1"/>
                              </a:solidFill>
                              <a:latin typeface="Cambria Math" panose="02040503050406030204" pitchFamily="18" charset="0"/>
                            </a:rPr>
                          </m:ctrlPr>
                        </m:sSupPr>
                        <m:e>
                          <m:r>
                            <a:rPr lang="de-DE" b="0" i="1" dirty="0" smtClean="0">
                              <a:solidFill>
                                <a:schemeClr val="tx1"/>
                              </a:solidFill>
                              <a:latin typeface="Cambria Math" panose="02040503050406030204" pitchFamily="18" charset="0"/>
                            </a:rPr>
                            <m:t>𝑧</m:t>
                          </m:r>
                        </m:e>
                        <m:sup>
                          <m:r>
                            <a:rPr lang="de-DE" b="0" i="1" dirty="0" smtClean="0">
                              <a:solidFill>
                                <a:schemeClr val="tx1"/>
                              </a:solidFill>
                              <a:latin typeface="Cambria Math" panose="02040503050406030204" pitchFamily="18" charset="0"/>
                            </a:rPr>
                            <m:t>−1</m:t>
                          </m:r>
                        </m:sup>
                      </m:sSup>
                    </m:oMath>
                  </m:oMathPara>
                </a14:m>
                <a:endParaRPr lang="en-US" dirty="0">
                  <a:solidFill>
                    <a:schemeClr val="tx1"/>
                  </a:solidFill>
                </a:endParaRPr>
              </a:p>
            </p:txBody>
          </p:sp>
        </mc:Choice>
        <mc:Fallback>
          <p:sp>
            <p:nvSpPr>
              <p:cNvPr id="23" name="Rechteck 28">
                <a:extLst>
                  <a:ext uri="{FF2B5EF4-FFF2-40B4-BE49-F238E27FC236}">
                    <a16:creationId xmlns:a16="http://schemas.microsoft.com/office/drawing/2014/main" id="{10BDF5BC-A7E0-D21B-016C-EAF1E4AA9569}"/>
                  </a:ext>
                </a:extLst>
              </p:cNvPr>
              <p:cNvSpPr>
                <a:spLocks noRot="1" noChangeAspect="1" noMove="1" noResize="1" noEditPoints="1" noAdjustHandles="1" noChangeArrowheads="1" noChangeShapeType="1" noTextEdit="1"/>
              </p:cNvSpPr>
              <p:nvPr/>
            </p:nvSpPr>
            <p:spPr>
              <a:xfrm>
                <a:off x="5072444" y="1974008"/>
                <a:ext cx="415354" cy="374105"/>
              </a:xfrm>
              <a:prstGeom prst="rect">
                <a:avLst/>
              </a:prstGeom>
              <a:blipFill>
                <a:blip r:embed="rId6"/>
                <a:stretch>
                  <a:fillRect l="-5714" r="-2857"/>
                </a:stretch>
              </a:blipFill>
              <a:ln>
                <a:solidFill>
                  <a:schemeClr val="bg1">
                    <a:lumMod val="50000"/>
                  </a:schemeClr>
                </a:solidFill>
              </a:ln>
            </p:spPr>
            <p:txBody>
              <a:bodyPr/>
              <a:lstStyle/>
              <a:p>
                <a:r>
                  <a:rPr lang="en-US">
                    <a:noFill/>
                  </a:rPr>
                  <a:t> </a:t>
                </a:r>
              </a:p>
            </p:txBody>
          </p:sp>
        </mc:Fallback>
      </mc:AlternateContent>
      <p:cxnSp>
        <p:nvCxnSpPr>
          <p:cNvPr id="26" name="Verbinder: gewinkelt 40">
            <a:extLst>
              <a:ext uri="{FF2B5EF4-FFF2-40B4-BE49-F238E27FC236}">
                <a16:creationId xmlns:a16="http://schemas.microsoft.com/office/drawing/2014/main" id="{2C0EBE8E-DA34-B173-AA9E-D945A1E7F137}"/>
              </a:ext>
            </a:extLst>
          </p:cNvPr>
          <p:cNvCxnSpPr>
            <a:cxnSpLocks/>
            <a:stCxn id="22" idx="1"/>
            <a:endCxn id="112" idx="1"/>
          </p:cNvCxnSpPr>
          <p:nvPr/>
        </p:nvCxnSpPr>
        <p:spPr>
          <a:xfrm rot="10800000" flipV="1">
            <a:off x="4370125" y="2663655"/>
            <a:ext cx="704065" cy="681245"/>
          </a:xfrm>
          <a:prstGeom prst="bentConnector3">
            <a:avLst>
              <a:gd name="adj1" fmla="val 132469"/>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Verbinder: gewinkelt 43">
            <a:extLst>
              <a:ext uri="{FF2B5EF4-FFF2-40B4-BE49-F238E27FC236}">
                <a16:creationId xmlns:a16="http://schemas.microsoft.com/office/drawing/2014/main" id="{8CAA2744-04B5-E68C-0112-002C4F05A5B5}"/>
              </a:ext>
            </a:extLst>
          </p:cNvPr>
          <p:cNvCxnSpPr>
            <a:cxnSpLocks/>
            <a:stCxn id="23" idx="1"/>
            <a:endCxn id="577" idx="1"/>
          </p:cNvCxnSpPr>
          <p:nvPr/>
        </p:nvCxnSpPr>
        <p:spPr>
          <a:xfrm rot="10800000" flipV="1">
            <a:off x="4357862" y="2161060"/>
            <a:ext cx="714582" cy="1742593"/>
          </a:xfrm>
          <a:prstGeom prst="bentConnector3">
            <a:avLst>
              <a:gd name="adj1" fmla="val 150087"/>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407D58BB-4489-DA47-96C2-368A68498EBF}"/>
              </a:ext>
            </a:extLst>
          </p:cNvPr>
          <p:cNvSpPr/>
          <p:nvPr/>
        </p:nvSpPr>
        <p:spPr>
          <a:xfrm>
            <a:off x="4370124" y="3109384"/>
            <a:ext cx="290067" cy="4710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5E76AE73-59AF-C3BB-D03A-4C87E4FE35E4}"/>
              </a:ext>
            </a:extLst>
          </p:cNvPr>
          <p:cNvSpPr/>
          <p:nvPr/>
        </p:nvSpPr>
        <p:spPr>
          <a:xfrm>
            <a:off x="4530850" y="3614601"/>
            <a:ext cx="292947" cy="4757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hteck 11">
            <a:extLst>
              <a:ext uri="{FF2B5EF4-FFF2-40B4-BE49-F238E27FC236}">
                <a16:creationId xmlns:a16="http://schemas.microsoft.com/office/drawing/2014/main" id="{92B4216A-8625-5919-5BB8-383770B034F1}"/>
              </a:ext>
            </a:extLst>
          </p:cNvPr>
          <p:cNvSpPr/>
          <p:nvPr/>
        </p:nvSpPr>
        <p:spPr>
          <a:xfrm rot="16200000">
            <a:off x="4432195" y="3875440"/>
            <a:ext cx="1679242" cy="109701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cxnSp>
        <p:nvCxnSpPr>
          <p:cNvPr id="165" name="Gerader Verbinder 13">
            <a:extLst>
              <a:ext uri="{FF2B5EF4-FFF2-40B4-BE49-F238E27FC236}">
                <a16:creationId xmlns:a16="http://schemas.microsoft.com/office/drawing/2014/main" id="{46ACEA1F-26BD-5BF5-3354-AEA6FB992AC4}"/>
              </a:ext>
            </a:extLst>
          </p:cNvPr>
          <p:cNvCxnSpPr>
            <a:cxnSpLocks/>
          </p:cNvCxnSpPr>
          <p:nvPr/>
        </p:nvCxnSpPr>
        <p:spPr>
          <a:xfrm flipV="1">
            <a:off x="5266385" y="3586515"/>
            <a:ext cx="0" cy="167924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A23AB13F-03A1-8340-02A6-D58BA9035A2A}"/>
              </a:ext>
            </a:extLst>
          </p:cNvPr>
          <p:cNvGrpSpPr/>
          <p:nvPr/>
        </p:nvGrpSpPr>
        <p:grpSpPr>
          <a:xfrm>
            <a:off x="5318888" y="4142310"/>
            <a:ext cx="313732" cy="618849"/>
            <a:chOff x="3045533" y="4791049"/>
            <a:chExt cx="298053" cy="589430"/>
          </a:xfrm>
        </p:grpSpPr>
        <p:sp>
          <p:nvSpPr>
            <p:cNvPr id="168" name="Rectangle 167">
              <a:extLst>
                <a:ext uri="{FF2B5EF4-FFF2-40B4-BE49-F238E27FC236}">
                  <a16:creationId xmlns:a16="http://schemas.microsoft.com/office/drawing/2014/main" id="{277338D3-8B92-E5E5-E4BB-400B820E825A}"/>
                </a:ext>
              </a:extLst>
            </p:cNvPr>
            <p:cNvSpPr/>
            <p:nvPr/>
          </p:nvSpPr>
          <p:spPr>
            <a:xfrm>
              <a:off x="3045533" y="4791049"/>
              <a:ext cx="298053" cy="589430"/>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Gleichschenkliges Dreieck 7">
              <a:extLst>
                <a:ext uri="{FF2B5EF4-FFF2-40B4-BE49-F238E27FC236}">
                  <a16:creationId xmlns:a16="http://schemas.microsoft.com/office/drawing/2014/main" id="{DE1A0F6B-ED4B-0D60-0B08-4211F0FA32A5}"/>
                </a:ext>
              </a:extLst>
            </p:cNvPr>
            <p:cNvSpPr/>
            <p:nvPr/>
          </p:nvSpPr>
          <p:spPr>
            <a:xfrm>
              <a:off x="3045533" y="4900972"/>
              <a:ext cx="298053" cy="379069"/>
            </a:xfrm>
            <a:prstGeom prst="triangle">
              <a:avLst>
                <a:gd name="adj" fmla="val 478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grpSp>
        <p:nvGrpSpPr>
          <p:cNvPr id="193" name="Group 192">
            <a:extLst>
              <a:ext uri="{FF2B5EF4-FFF2-40B4-BE49-F238E27FC236}">
                <a16:creationId xmlns:a16="http://schemas.microsoft.com/office/drawing/2014/main" id="{6E2B5F9B-01FC-BA50-C431-261D9E92BF21}"/>
              </a:ext>
            </a:extLst>
          </p:cNvPr>
          <p:cNvGrpSpPr/>
          <p:nvPr/>
        </p:nvGrpSpPr>
        <p:grpSpPr>
          <a:xfrm rot="21415470">
            <a:off x="4731574" y="3588377"/>
            <a:ext cx="601031" cy="633654"/>
            <a:chOff x="4277546" y="2468738"/>
            <a:chExt cx="464209" cy="490659"/>
          </a:xfrm>
        </p:grpSpPr>
        <p:pic>
          <p:nvPicPr>
            <p:cNvPr id="173" name="Graphic 172">
              <a:extLst>
                <a:ext uri="{FF2B5EF4-FFF2-40B4-BE49-F238E27FC236}">
                  <a16:creationId xmlns:a16="http://schemas.microsoft.com/office/drawing/2014/main" id="{0999978E-3EFE-AE15-595F-CFDFA94F4A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166" name="Rectangle 165">
              <a:extLst>
                <a:ext uri="{FF2B5EF4-FFF2-40B4-BE49-F238E27FC236}">
                  <a16:creationId xmlns:a16="http://schemas.microsoft.com/office/drawing/2014/main" id="{33CC6B27-8F02-EED2-6ACB-1B0B530FFCC7}"/>
                </a:ext>
              </a:extLst>
            </p:cNvPr>
            <p:cNvSpPr/>
            <p:nvPr/>
          </p:nvSpPr>
          <p:spPr>
            <a:xfrm>
              <a:off x="4377100" y="2468738"/>
              <a:ext cx="262055" cy="490659"/>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4" name="Group 193">
            <a:extLst>
              <a:ext uri="{FF2B5EF4-FFF2-40B4-BE49-F238E27FC236}">
                <a16:creationId xmlns:a16="http://schemas.microsoft.com/office/drawing/2014/main" id="{7BD4299C-5936-F3D8-8509-FE29FDCC0DD2}"/>
              </a:ext>
            </a:extLst>
          </p:cNvPr>
          <p:cNvGrpSpPr/>
          <p:nvPr/>
        </p:nvGrpSpPr>
        <p:grpSpPr>
          <a:xfrm>
            <a:off x="5022870" y="4891508"/>
            <a:ext cx="1081362" cy="1183200"/>
            <a:chOff x="4501906" y="3468059"/>
            <a:chExt cx="835194" cy="916191"/>
          </a:xfrm>
        </p:grpSpPr>
        <p:pic>
          <p:nvPicPr>
            <p:cNvPr id="176" name="Graphic 175">
              <a:extLst>
                <a:ext uri="{FF2B5EF4-FFF2-40B4-BE49-F238E27FC236}">
                  <a16:creationId xmlns:a16="http://schemas.microsoft.com/office/drawing/2014/main" id="{EC49F797-88E4-6050-E834-CC8B25B98E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1906" y="3468059"/>
              <a:ext cx="835194" cy="916191"/>
            </a:xfrm>
            <a:prstGeom prst="rect">
              <a:avLst/>
            </a:prstGeom>
          </p:spPr>
        </p:pic>
        <p:sp>
          <p:nvSpPr>
            <p:cNvPr id="187" name="Rectangle 186">
              <a:extLst>
                <a:ext uri="{FF2B5EF4-FFF2-40B4-BE49-F238E27FC236}">
                  <a16:creationId xmlns:a16="http://schemas.microsoft.com/office/drawing/2014/main" id="{3EBA88A9-0D72-D2BA-E346-B10CFED236F2}"/>
                </a:ext>
              </a:extLst>
            </p:cNvPr>
            <p:cNvSpPr/>
            <p:nvPr/>
          </p:nvSpPr>
          <p:spPr>
            <a:xfrm>
              <a:off x="4748428" y="3481572"/>
              <a:ext cx="346235" cy="877257"/>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09BC806E-BF85-355A-4D71-1CEBFA1272E6}"/>
              </a:ext>
            </a:extLst>
          </p:cNvPr>
          <p:cNvGrpSpPr/>
          <p:nvPr/>
        </p:nvGrpSpPr>
        <p:grpSpPr>
          <a:xfrm rot="20700000">
            <a:off x="4486061" y="3863852"/>
            <a:ext cx="440794" cy="439669"/>
            <a:chOff x="3871691" y="4660546"/>
            <a:chExt cx="340450" cy="340450"/>
          </a:xfrm>
        </p:grpSpPr>
        <p:pic>
          <p:nvPicPr>
            <p:cNvPr id="149" name="Picture 148" descr="A black background with a black square&#10;&#10;Description automatically generated with medium confidence">
              <a:extLst>
                <a:ext uri="{FF2B5EF4-FFF2-40B4-BE49-F238E27FC236}">
                  <a16:creationId xmlns:a16="http://schemas.microsoft.com/office/drawing/2014/main" id="{58F00792-888C-01DE-3C2E-6ACD045F5C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3871691" y="4660546"/>
              <a:ext cx="340450" cy="340450"/>
            </a:xfrm>
            <a:prstGeom prst="rect">
              <a:avLst/>
            </a:prstGeom>
            <a:noFill/>
            <a:ln>
              <a:noFill/>
            </a:ln>
          </p:spPr>
        </p:pic>
        <p:sp>
          <p:nvSpPr>
            <p:cNvPr id="188" name="Rectangle 187">
              <a:extLst>
                <a:ext uri="{FF2B5EF4-FFF2-40B4-BE49-F238E27FC236}">
                  <a16:creationId xmlns:a16="http://schemas.microsoft.com/office/drawing/2014/main" id="{313ECAE5-231B-C669-3EBF-C21F43AC4FAF}"/>
                </a:ext>
              </a:extLst>
            </p:cNvPr>
            <p:cNvSpPr/>
            <p:nvPr/>
          </p:nvSpPr>
          <p:spPr>
            <a:xfrm>
              <a:off x="3963203" y="4680055"/>
              <a:ext cx="150407" cy="298907"/>
            </a:xfrm>
            <a:prstGeom prst="rect">
              <a:avLst/>
            </a:prstGeom>
            <a:solidFill>
              <a:srgbClr val="00549F">
                <a:alpha val="30000"/>
              </a:srgbClr>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7C31A23A-4446-2302-9505-F4D8DF20B04E}"/>
              </a:ext>
            </a:extLst>
          </p:cNvPr>
          <p:cNvSpPr/>
          <p:nvPr/>
        </p:nvSpPr>
        <p:spPr>
          <a:xfrm>
            <a:off x="4524750" y="3838543"/>
            <a:ext cx="92493" cy="3505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Triangle 36">
            <a:extLst>
              <a:ext uri="{FF2B5EF4-FFF2-40B4-BE49-F238E27FC236}">
                <a16:creationId xmlns:a16="http://schemas.microsoft.com/office/drawing/2014/main" id="{FDD36777-EBC5-52F3-DA80-949F34303D1A}"/>
              </a:ext>
            </a:extLst>
          </p:cNvPr>
          <p:cNvSpPr/>
          <p:nvPr/>
        </p:nvSpPr>
        <p:spPr>
          <a:xfrm rot="4226179">
            <a:off x="4526559" y="3974652"/>
            <a:ext cx="200882" cy="74223"/>
          </a:xfrm>
          <a:prstGeom prst="rtTriangle">
            <a:avLst/>
          </a:prstGeom>
          <a:solidFill>
            <a:srgbClr val="00549F">
              <a:alpha val="30000"/>
            </a:srgbClr>
          </a:solidFill>
          <a:ln>
            <a:solidFill>
              <a:srgbClr val="00549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546B9D0-2B57-78CE-A2AF-D8CA80E4BAB6}"/>
              </a:ext>
            </a:extLst>
          </p:cNvPr>
          <p:cNvSpPr/>
          <p:nvPr/>
        </p:nvSpPr>
        <p:spPr>
          <a:xfrm>
            <a:off x="5298610" y="5271598"/>
            <a:ext cx="59194" cy="8282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FD09808-3B41-0C73-F520-D62B547216A2}"/>
              </a:ext>
            </a:extLst>
          </p:cNvPr>
          <p:cNvSpPr/>
          <p:nvPr/>
        </p:nvSpPr>
        <p:spPr>
          <a:xfrm>
            <a:off x="5787796" y="5267498"/>
            <a:ext cx="59194" cy="8282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003C421-9691-7A9B-790C-D52158E3DD8B}"/>
              </a:ext>
            </a:extLst>
          </p:cNvPr>
          <p:cNvSpPr/>
          <p:nvPr/>
        </p:nvSpPr>
        <p:spPr>
          <a:xfrm>
            <a:off x="5335608" y="6038353"/>
            <a:ext cx="530293" cy="5904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878A8F7-89FD-DBC9-9500-82C580E6EB62}"/>
              </a:ext>
            </a:extLst>
          </p:cNvPr>
          <p:cNvSpPr/>
          <p:nvPr/>
        </p:nvSpPr>
        <p:spPr>
          <a:xfrm>
            <a:off x="5346163" y="5261585"/>
            <a:ext cx="448285" cy="780869"/>
          </a:xfrm>
          <a:prstGeom prst="rect">
            <a:avLst/>
          </a:prstGeom>
          <a:solidFill>
            <a:srgbClr val="00549F">
              <a:alpha val="30000"/>
            </a:srgbClr>
          </a:solidFill>
          <a:ln>
            <a:solidFill>
              <a:srgbClr val="00549F"/>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hteck 10">
            <a:extLst>
              <a:ext uri="{FF2B5EF4-FFF2-40B4-BE49-F238E27FC236}">
                <a16:creationId xmlns:a16="http://schemas.microsoft.com/office/drawing/2014/main" id="{C3A1F386-6132-CA9D-F563-470041E9BB7B}"/>
              </a:ext>
            </a:extLst>
          </p:cNvPr>
          <p:cNvSpPr/>
          <p:nvPr/>
        </p:nvSpPr>
        <p:spPr>
          <a:xfrm>
            <a:off x="4632463" y="3580704"/>
            <a:ext cx="1683546" cy="1679242"/>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sp>
        <p:nvSpPr>
          <p:cNvPr id="132" name="Oval 131">
            <a:extLst>
              <a:ext uri="{FF2B5EF4-FFF2-40B4-BE49-F238E27FC236}">
                <a16:creationId xmlns:a16="http://schemas.microsoft.com/office/drawing/2014/main" id="{C35EDF9F-B934-92FF-EA83-9E5B50F54A0C}"/>
              </a:ext>
            </a:extLst>
          </p:cNvPr>
          <p:cNvSpPr/>
          <p:nvPr/>
        </p:nvSpPr>
        <p:spPr>
          <a:xfrm>
            <a:off x="4570997" y="3639677"/>
            <a:ext cx="59194" cy="59044"/>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6C7A8BF8-9CE7-6D93-8DF3-66A21E3EEBEA}"/>
              </a:ext>
            </a:extLst>
          </p:cNvPr>
          <p:cNvSpPr/>
          <p:nvPr/>
        </p:nvSpPr>
        <p:spPr>
          <a:xfrm>
            <a:off x="4570997" y="3787289"/>
            <a:ext cx="59194" cy="59044"/>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CFF14C84-47F4-0A03-8AD5-0AC18DA7838F}"/>
              </a:ext>
            </a:extLst>
          </p:cNvPr>
          <p:cNvSpPr/>
          <p:nvPr/>
        </p:nvSpPr>
        <p:spPr>
          <a:xfrm>
            <a:off x="4607994" y="3910298"/>
            <a:ext cx="59194" cy="59044"/>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72B5ECC4-402E-03FC-679B-B47C0E3C8C15}"/>
              </a:ext>
            </a:extLst>
          </p:cNvPr>
          <p:cNvSpPr/>
          <p:nvPr/>
        </p:nvSpPr>
        <p:spPr>
          <a:xfrm>
            <a:off x="5537037" y="5276723"/>
            <a:ext cx="59194" cy="59044"/>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C047674F-14CA-CABE-5633-C2FBA87E14BC}"/>
              </a:ext>
            </a:extLst>
          </p:cNvPr>
          <p:cNvSpPr/>
          <p:nvPr/>
        </p:nvSpPr>
        <p:spPr>
          <a:xfrm>
            <a:off x="5537037" y="5572970"/>
            <a:ext cx="59194" cy="59044"/>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CD127480-E507-67A4-20FB-E76129D55A0E}"/>
              </a:ext>
            </a:extLst>
          </p:cNvPr>
          <p:cNvSpPr/>
          <p:nvPr/>
        </p:nvSpPr>
        <p:spPr>
          <a:xfrm>
            <a:off x="5537037" y="5841539"/>
            <a:ext cx="59194" cy="59044"/>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D915C746-E3CB-80C4-D05B-F00B7E41EF32}"/>
              </a:ext>
            </a:extLst>
          </p:cNvPr>
          <p:cNvSpPr/>
          <p:nvPr/>
        </p:nvSpPr>
        <p:spPr>
          <a:xfrm>
            <a:off x="4949895" y="3802069"/>
            <a:ext cx="59194" cy="59044"/>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a:extLst>
              <a:ext uri="{FF2B5EF4-FFF2-40B4-BE49-F238E27FC236}">
                <a16:creationId xmlns:a16="http://schemas.microsoft.com/office/drawing/2014/main" id="{3C78BDA1-F1D3-9706-0F05-54FEFB4F0DCC}"/>
              </a:ext>
            </a:extLst>
          </p:cNvPr>
          <p:cNvSpPr/>
          <p:nvPr/>
        </p:nvSpPr>
        <p:spPr>
          <a:xfrm>
            <a:off x="4928263" y="3640256"/>
            <a:ext cx="59194" cy="59044"/>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802D104B-9183-7676-3557-D6F0D83D8ADD}"/>
              </a:ext>
            </a:extLst>
          </p:cNvPr>
          <p:cNvSpPr/>
          <p:nvPr/>
        </p:nvSpPr>
        <p:spPr>
          <a:xfrm>
            <a:off x="4920415" y="3463365"/>
            <a:ext cx="59194" cy="59044"/>
          </a:xfrm>
          <a:prstGeom prst="ellipse">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D7CD0FEC-4900-8A2E-C615-F3A0C164741E}"/>
              </a:ext>
            </a:extLst>
          </p:cNvPr>
          <p:cNvCxnSpPr>
            <a:stCxn id="140" idx="0"/>
            <a:endCxn id="139" idx="4"/>
          </p:cNvCxnSpPr>
          <p:nvPr/>
        </p:nvCxnSpPr>
        <p:spPr>
          <a:xfrm flipV="1">
            <a:off x="5566634" y="5632013"/>
            <a:ext cx="0" cy="209526"/>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30C95D-4252-2809-AC6C-2F3DCD37DD83}"/>
              </a:ext>
            </a:extLst>
          </p:cNvPr>
          <p:cNvCxnSpPr>
            <a:cxnSpLocks/>
            <a:stCxn id="139" idx="0"/>
            <a:endCxn id="138" idx="4"/>
          </p:cNvCxnSpPr>
          <p:nvPr/>
        </p:nvCxnSpPr>
        <p:spPr>
          <a:xfrm flipV="1">
            <a:off x="5566634" y="5335766"/>
            <a:ext cx="0" cy="237204"/>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6FC9B20-8392-61A2-0837-A0A70BE12A92}"/>
              </a:ext>
            </a:extLst>
          </p:cNvPr>
          <p:cNvCxnSpPr>
            <a:cxnSpLocks/>
            <a:stCxn id="138" idx="0"/>
            <a:endCxn id="450" idx="2"/>
          </p:cNvCxnSpPr>
          <p:nvPr/>
        </p:nvCxnSpPr>
        <p:spPr>
          <a:xfrm flipH="1" flipV="1">
            <a:off x="5562446" y="5033407"/>
            <a:ext cx="4188" cy="243316"/>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AC35100-4C0E-2D3A-C718-376699B668AF}"/>
              </a:ext>
            </a:extLst>
          </p:cNvPr>
          <p:cNvCxnSpPr>
            <a:cxnSpLocks/>
            <a:stCxn id="142" idx="5"/>
            <a:endCxn id="444" idx="0"/>
          </p:cNvCxnSpPr>
          <p:nvPr/>
        </p:nvCxnSpPr>
        <p:spPr>
          <a:xfrm>
            <a:off x="5000419" y="3852466"/>
            <a:ext cx="39606" cy="117784"/>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8499F1-6A1D-FD6A-03B6-7C31E678277F}"/>
              </a:ext>
            </a:extLst>
          </p:cNvPr>
          <p:cNvCxnSpPr>
            <a:cxnSpLocks/>
            <a:stCxn id="143" idx="4"/>
            <a:endCxn id="142" idx="0"/>
          </p:cNvCxnSpPr>
          <p:nvPr/>
        </p:nvCxnSpPr>
        <p:spPr>
          <a:xfrm>
            <a:off x="4957859" y="3699300"/>
            <a:ext cx="21632" cy="102769"/>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CF50F12-95A0-D45F-9AD9-817E591DDB03}"/>
              </a:ext>
            </a:extLst>
          </p:cNvPr>
          <p:cNvCxnSpPr>
            <a:cxnSpLocks/>
            <a:stCxn id="144" idx="4"/>
            <a:endCxn id="143" idx="0"/>
          </p:cNvCxnSpPr>
          <p:nvPr/>
        </p:nvCxnSpPr>
        <p:spPr>
          <a:xfrm>
            <a:off x="4950012" y="3522409"/>
            <a:ext cx="7847" cy="117847"/>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C1C0F7-CADA-4411-ACE2-87C3ACC39C12}"/>
              </a:ext>
            </a:extLst>
          </p:cNvPr>
          <p:cNvCxnSpPr>
            <a:cxnSpLocks/>
            <a:stCxn id="446" idx="0"/>
            <a:endCxn id="135" idx="4"/>
          </p:cNvCxnSpPr>
          <p:nvPr/>
        </p:nvCxnSpPr>
        <p:spPr>
          <a:xfrm flipH="1" flipV="1">
            <a:off x="4637591" y="3969342"/>
            <a:ext cx="50748" cy="45817"/>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5B070BA-86A7-D3BD-8516-C0D8C91E790E}"/>
              </a:ext>
            </a:extLst>
          </p:cNvPr>
          <p:cNvCxnSpPr>
            <a:cxnSpLocks/>
            <a:stCxn id="135" idx="1"/>
            <a:endCxn id="134" idx="4"/>
          </p:cNvCxnSpPr>
          <p:nvPr/>
        </p:nvCxnSpPr>
        <p:spPr>
          <a:xfrm flipH="1" flipV="1">
            <a:off x="4600594" y="3846332"/>
            <a:ext cx="16069" cy="72612"/>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DA2E71C-B520-F93C-1C93-3F269863A252}"/>
              </a:ext>
            </a:extLst>
          </p:cNvPr>
          <p:cNvCxnSpPr>
            <a:cxnSpLocks/>
            <a:stCxn id="134" idx="0"/>
            <a:endCxn id="132" idx="4"/>
          </p:cNvCxnSpPr>
          <p:nvPr/>
        </p:nvCxnSpPr>
        <p:spPr>
          <a:xfrm flipV="1">
            <a:off x="4600594" y="3698721"/>
            <a:ext cx="0" cy="88568"/>
          </a:xfrm>
          <a:prstGeom prst="line">
            <a:avLst/>
          </a:prstGeom>
          <a:ln w="28575">
            <a:solidFill>
              <a:srgbClr val="00549F"/>
            </a:solidFill>
            <a:tailEnd type="none"/>
          </a:ln>
        </p:spPr>
        <p:style>
          <a:lnRef idx="1">
            <a:schemeClr val="accent1"/>
          </a:lnRef>
          <a:fillRef idx="0">
            <a:schemeClr val="accent1"/>
          </a:fillRef>
          <a:effectRef idx="0">
            <a:schemeClr val="accent1"/>
          </a:effectRef>
          <a:fontRef idx="minor">
            <a:schemeClr val="tx1"/>
          </a:fontRef>
        </p:style>
      </p:cxnSp>
      <p:sp>
        <p:nvSpPr>
          <p:cNvPr id="444" name="Rectangle 443">
            <a:extLst>
              <a:ext uri="{FF2B5EF4-FFF2-40B4-BE49-F238E27FC236}">
                <a16:creationId xmlns:a16="http://schemas.microsoft.com/office/drawing/2014/main" id="{00DC8F43-ED32-CC1E-0E32-34FCF922DBB3}"/>
              </a:ext>
            </a:extLst>
          </p:cNvPr>
          <p:cNvSpPr/>
          <p:nvPr/>
        </p:nvSpPr>
        <p:spPr>
          <a:xfrm>
            <a:off x="4999911" y="3970250"/>
            <a:ext cx="80229" cy="80229"/>
          </a:xfrm>
          <a:prstGeom prst="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ectangle 445">
            <a:extLst>
              <a:ext uri="{FF2B5EF4-FFF2-40B4-BE49-F238E27FC236}">
                <a16:creationId xmlns:a16="http://schemas.microsoft.com/office/drawing/2014/main" id="{022BE94F-BC59-13A3-62FE-3DD9C3322FAD}"/>
              </a:ext>
            </a:extLst>
          </p:cNvPr>
          <p:cNvSpPr/>
          <p:nvPr/>
        </p:nvSpPr>
        <p:spPr>
          <a:xfrm>
            <a:off x="4648225" y="4015159"/>
            <a:ext cx="80229" cy="80229"/>
          </a:xfrm>
          <a:prstGeom prst="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Rectangle 449">
            <a:extLst>
              <a:ext uri="{FF2B5EF4-FFF2-40B4-BE49-F238E27FC236}">
                <a16:creationId xmlns:a16="http://schemas.microsoft.com/office/drawing/2014/main" id="{F153F733-4849-E19D-F2EA-C8A83D4D68C2}"/>
              </a:ext>
            </a:extLst>
          </p:cNvPr>
          <p:cNvSpPr/>
          <p:nvPr/>
        </p:nvSpPr>
        <p:spPr>
          <a:xfrm>
            <a:off x="5522332" y="4953179"/>
            <a:ext cx="80229" cy="80229"/>
          </a:xfrm>
          <a:prstGeom prst="rect">
            <a:avLst/>
          </a:prstGeom>
          <a:solidFill>
            <a:schemeClr val="bg1"/>
          </a:solidFill>
          <a:ln>
            <a:solidFill>
              <a:srgbClr val="00549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Textfeld 24">
            <a:extLst>
              <a:ext uri="{FF2B5EF4-FFF2-40B4-BE49-F238E27FC236}">
                <a16:creationId xmlns:a16="http://schemas.microsoft.com/office/drawing/2014/main" id="{14B1E232-E811-0FCB-E291-3974F1F5F1BD}"/>
              </a:ext>
            </a:extLst>
          </p:cNvPr>
          <p:cNvSpPr txBox="1"/>
          <p:nvPr/>
        </p:nvSpPr>
        <p:spPr>
          <a:xfrm>
            <a:off x="4466278" y="3057583"/>
            <a:ext cx="787780" cy="330988"/>
          </a:xfrm>
          <a:prstGeom prst="rect">
            <a:avLst/>
          </a:prstGeom>
          <a:noFill/>
        </p:spPr>
        <p:txBody>
          <a:bodyPr wrap="none" lIns="0" tIns="0" rIns="0" bIns="0" rtlCol="0">
            <a:spAutoFit/>
          </a:bodyPr>
          <a:lstStyle/>
          <a:p>
            <a:pPr algn="l">
              <a:lnSpc>
                <a:spcPct val="130000"/>
              </a:lnSpc>
            </a:pPr>
            <a:r>
              <a:rPr lang="en-US" b="1" dirty="0">
                <a:solidFill>
                  <a:srgbClr val="00549F"/>
                </a:solidFill>
              </a:rPr>
              <a:t>Tracking</a:t>
            </a:r>
          </a:p>
        </p:txBody>
      </p:sp>
      <p:sp>
        <p:nvSpPr>
          <p:cNvPr id="18" name="Rechteck 23">
            <a:extLst>
              <a:ext uri="{FF2B5EF4-FFF2-40B4-BE49-F238E27FC236}">
                <a16:creationId xmlns:a16="http://schemas.microsoft.com/office/drawing/2014/main" id="{6699738A-67B9-82C6-1217-E408C3B3C013}"/>
              </a:ext>
            </a:extLst>
          </p:cNvPr>
          <p:cNvSpPr/>
          <p:nvPr/>
        </p:nvSpPr>
        <p:spPr>
          <a:xfrm>
            <a:off x="4358842" y="3073480"/>
            <a:ext cx="2016000" cy="3024000"/>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sp>
        <p:nvSpPr>
          <p:cNvPr id="21" name="Textfeld 26">
            <a:extLst>
              <a:ext uri="{FF2B5EF4-FFF2-40B4-BE49-F238E27FC236}">
                <a16:creationId xmlns:a16="http://schemas.microsoft.com/office/drawing/2014/main" id="{631F50FA-2797-E0A2-B5B2-0EFCDAC6917C}"/>
              </a:ext>
            </a:extLst>
          </p:cNvPr>
          <p:cNvSpPr txBox="1"/>
          <p:nvPr/>
        </p:nvSpPr>
        <p:spPr>
          <a:xfrm>
            <a:off x="9867699" y="3057583"/>
            <a:ext cx="1256500" cy="330988"/>
          </a:xfrm>
          <a:prstGeom prst="rect">
            <a:avLst/>
          </a:prstGeom>
          <a:noFill/>
        </p:spPr>
        <p:txBody>
          <a:bodyPr wrap="square" lIns="0" tIns="0" rIns="0" bIns="0" rtlCol="0">
            <a:spAutoFit/>
          </a:bodyPr>
          <a:lstStyle/>
          <a:p>
            <a:pPr algn="l">
              <a:lnSpc>
                <a:spcPct val="130000"/>
              </a:lnSpc>
            </a:pPr>
            <a:r>
              <a:rPr lang="en-US" b="1" dirty="0">
                <a:solidFill>
                  <a:srgbClr val="57AB27"/>
                </a:solidFill>
              </a:rPr>
              <a:t>Planning</a:t>
            </a:r>
          </a:p>
        </p:txBody>
      </p:sp>
      <p:grpSp>
        <p:nvGrpSpPr>
          <p:cNvPr id="472" name="Group 471">
            <a:extLst>
              <a:ext uri="{FF2B5EF4-FFF2-40B4-BE49-F238E27FC236}">
                <a16:creationId xmlns:a16="http://schemas.microsoft.com/office/drawing/2014/main" id="{201D3857-6A0A-4E1A-ED09-FA7E99B11A71}"/>
              </a:ext>
            </a:extLst>
          </p:cNvPr>
          <p:cNvGrpSpPr/>
          <p:nvPr/>
        </p:nvGrpSpPr>
        <p:grpSpPr>
          <a:xfrm>
            <a:off x="10660419" y="4129613"/>
            <a:ext cx="312870" cy="617150"/>
            <a:chOff x="3045533" y="4791049"/>
            <a:chExt cx="298053" cy="589430"/>
          </a:xfrm>
          <a:solidFill>
            <a:schemeClr val="bg1"/>
          </a:solidFill>
        </p:grpSpPr>
        <p:sp>
          <p:nvSpPr>
            <p:cNvPr id="473" name="Rectangle 472">
              <a:extLst>
                <a:ext uri="{FF2B5EF4-FFF2-40B4-BE49-F238E27FC236}">
                  <a16:creationId xmlns:a16="http://schemas.microsoft.com/office/drawing/2014/main" id="{BDE17D4A-8A42-BEFB-A42F-039030FC296B}"/>
                </a:ext>
              </a:extLst>
            </p:cNvPr>
            <p:cNvSpPr/>
            <p:nvPr/>
          </p:nvSpPr>
          <p:spPr>
            <a:xfrm>
              <a:off x="3045533" y="4791049"/>
              <a:ext cx="298053" cy="589430"/>
            </a:xfrm>
            <a:prstGeom prst="rect">
              <a:avLst/>
            </a:prstGeom>
            <a:solidFill>
              <a:srgbClr val="57AB27">
                <a:alpha val="30000"/>
              </a:srgbClr>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Gleichschenkliges Dreieck 7">
              <a:extLst>
                <a:ext uri="{FF2B5EF4-FFF2-40B4-BE49-F238E27FC236}">
                  <a16:creationId xmlns:a16="http://schemas.microsoft.com/office/drawing/2014/main" id="{D9A34F78-510A-E51A-034F-F215C4C710E7}"/>
                </a:ext>
              </a:extLst>
            </p:cNvPr>
            <p:cNvSpPr/>
            <p:nvPr/>
          </p:nvSpPr>
          <p:spPr>
            <a:xfrm>
              <a:off x="3045533" y="4900972"/>
              <a:ext cx="298053" cy="379069"/>
            </a:xfrm>
            <a:prstGeom prst="triangle">
              <a:avLst>
                <a:gd name="adj" fmla="val 47870"/>
              </a:avLst>
            </a:prstGeom>
            <a:grpFill/>
            <a:ln>
              <a:solidFill>
                <a:srgbClr val="57AB27"/>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sp>
        <p:nvSpPr>
          <p:cNvPr id="490" name="Rechteck 10">
            <a:extLst>
              <a:ext uri="{FF2B5EF4-FFF2-40B4-BE49-F238E27FC236}">
                <a16:creationId xmlns:a16="http://schemas.microsoft.com/office/drawing/2014/main" id="{FD41AA7B-31A8-8107-F3E8-BB9A1CBB0A33}"/>
              </a:ext>
            </a:extLst>
          </p:cNvPr>
          <p:cNvSpPr/>
          <p:nvPr/>
        </p:nvSpPr>
        <p:spPr>
          <a:xfrm>
            <a:off x="9975879" y="3569549"/>
            <a:ext cx="1678924" cy="1674632"/>
          </a:xfrm>
          <a:prstGeom prst="rect">
            <a:avLst/>
          </a:prstGeom>
          <a:noFill/>
          <a:ln w="28575">
            <a:solidFill>
              <a:srgbClr val="57AB27"/>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sp>
        <p:nvSpPr>
          <p:cNvPr id="20" name="Rechteck 25">
            <a:extLst>
              <a:ext uri="{FF2B5EF4-FFF2-40B4-BE49-F238E27FC236}">
                <a16:creationId xmlns:a16="http://schemas.microsoft.com/office/drawing/2014/main" id="{55255778-197F-88C8-193E-032CE491585D}"/>
              </a:ext>
            </a:extLst>
          </p:cNvPr>
          <p:cNvSpPr/>
          <p:nvPr/>
        </p:nvSpPr>
        <p:spPr>
          <a:xfrm>
            <a:off x="9771341" y="3038344"/>
            <a:ext cx="2088000" cy="3091670"/>
          </a:xfrm>
          <a:prstGeom prst="rect">
            <a:avLst/>
          </a:prstGeom>
          <a:noFill/>
          <a:ln w="28575">
            <a:solidFill>
              <a:srgbClr val="57AB27"/>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sp>
        <p:nvSpPr>
          <p:cNvPr id="30" name="Textfeld 53">
            <a:extLst>
              <a:ext uri="{FF2B5EF4-FFF2-40B4-BE49-F238E27FC236}">
                <a16:creationId xmlns:a16="http://schemas.microsoft.com/office/drawing/2014/main" id="{78A8644E-1F9F-4FCD-4445-E06A8E3B85EA}"/>
              </a:ext>
            </a:extLst>
          </p:cNvPr>
          <p:cNvSpPr txBox="1"/>
          <p:nvPr/>
        </p:nvSpPr>
        <p:spPr>
          <a:xfrm>
            <a:off x="7073023" y="3088295"/>
            <a:ext cx="1088992" cy="330988"/>
          </a:xfrm>
          <a:prstGeom prst="rect">
            <a:avLst/>
          </a:prstGeom>
          <a:noFill/>
        </p:spPr>
        <p:txBody>
          <a:bodyPr wrap="square" lIns="0" tIns="0" rIns="0" bIns="0" rtlCol="0">
            <a:spAutoFit/>
          </a:bodyPr>
          <a:lstStyle/>
          <a:p>
            <a:pPr algn="ctr">
              <a:lnSpc>
                <a:spcPct val="130000"/>
              </a:lnSpc>
            </a:pPr>
            <a:r>
              <a:rPr lang="en-US" b="1" dirty="0">
                <a:solidFill>
                  <a:srgbClr val="7A6FAC"/>
                </a:solidFill>
              </a:rPr>
              <a:t>Prediction</a:t>
            </a:r>
          </a:p>
        </p:txBody>
      </p:sp>
      <p:sp>
        <p:nvSpPr>
          <p:cNvPr id="297" name="Rectangle 296">
            <a:extLst>
              <a:ext uri="{FF2B5EF4-FFF2-40B4-BE49-F238E27FC236}">
                <a16:creationId xmlns:a16="http://schemas.microsoft.com/office/drawing/2014/main" id="{3EC08CE0-CA86-900B-3C67-B17C91B3B5D5}"/>
              </a:ext>
            </a:extLst>
          </p:cNvPr>
          <p:cNvSpPr/>
          <p:nvPr/>
        </p:nvSpPr>
        <p:spPr>
          <a:xfrm>
            <a:off x="7238558" y="3610445"/>
            <a:ext cx="292436" cy="4748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Rechteck 11">
            <a:extLst>
              <a:ext uri="{FF2B5EF4-FFF2-40B4-BE49-F238E27FC236}">
                <a16:creationId xmlns:a16="http://schemas.microsoft.com/office/drawing/2014/main" id="{AF00FB14-A298-EA94-05A8-29770B082525}"/>
              </a:ext>
            </a:extLst>
          </p:cNvPr>
          <p:cNvSpPr/>
          <p:nvPr/>
        </p:nvSpPr>
        <p:spPr>
          <a:xfrm rot="16200000">
            <a:off x="7140076" y="3870827"/>
            <a:ext cx="1676312" cy="109510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cxnSp>
        <p:nvCxnSpPr>
          <p:cNvPr id="299" name="Gerader Verbinder 13">
            <a:extLst>
              <a:ext uri="{FF2B5EF4-FFF2-40B4-BE49-F238E27FC236}">
                <a16:creationId xmlns:a16="http://schemas.microsoft.com/office/drawing/2014/main" id="{8CE00801-CEA5-CA37-200F-C1A2205633CD}"/>
              </a:ext>
            </a:extLst>
          </p:cNvPr>
          <p:cNvCxnSpPr>
            <a:cxnSpLocks/>
          </p:cNvCxnSpPr>
          <p:nvPr/>
        </p:nvCxnSpPr>
        <p:spPr>
          <a:xfrm flipV="1">
            <a:off x="7972809" y="3582408"/>
            <a:ext cx="0" cy="1676312"/>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300" name="Group 299">
            <a:extLst>
              <a:ext uri="{FF2B5EF4-FFF2-40B4-BE49-F238E27FC236}">
                <a16:creationId xmlns:a16="http://schemas.microsoft.com/office/drawing/2014/main" id="{52DAD65B-037C-A4FE-9D66-2AED79E400DF}"/>
              </a:ext>
            </a:extLst>
          </p:cNvPr>
          <p:cNvGrpSpPr/>
          <p:nvPr/>
        </p:nvGrpSpPr>
        <p:grpSpPr>
          <a:xfrm>
            <a:off x="8025221" y="4137233"/>
            <a:ext cx="313184" cy="617769"/>
            <a:chOff x="3045533" y="4791049"/>
            <a:chExt cx="298053" cy="589430"/>
          </a:xfrm>
          <a:solidFill>
            <a:schemeClr val="bg1"/>
          </a:solidFill>
        </p:grpSpPr>
        <p:sp>
          <p:nvSpPr>
            <p:cNvPr id="301" name="Rectangle 300">
              <a:extLst>
                <a:ext uri="{FF2B5EF4-FFF2-40B4-BE49-F238E27FC236}">
                  <a16:creationId xmlns:a16="http://schemas.microsoft.com/office/drawing/2014/main" id="{A8AD3B21-649B-C114-5EF3-C2CF885CA7EA}"/>
                </a:ext>
              </a:extLst>
            </p:cNvPr>
            <p:cNvSpPr/>
            <p:nvPr/>
          </p:nvSpPr>
          <p:spPr>
            <a:xfrm>
              <a:off x="3045533" y="4791049"/>
              <a:ext cx="298053" cy="589430"/>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leichschenkliges Dreieck 7">
              <a:extLst>
                <a:ext uri="{FF2B5EF4-FFF2-40B4-BE49-F238E27FC236}">
                  <a16:creationId xmlns:a16="http://schemas.microsoft.com/office/drawing/2014/main" id="{6A24F5A7-9684-70A0-79E3-90C5798701A2}"/>
                </a:ext>
              </a:extLst>
            </p:cNvPr>
            <p:cNvSpPr/>
            <p:nvPr/>
          </p:nvSpPr>
          <p:spPr>
            <a:xfrm>
              <a:off x="3045533" y="4900972"/>
              <a:ext cx="298053" cy="379069"/>
            </a:xfrm>
            <a:prstGeom prst="triangle">
              <a:avLst>
                <a:gd name="adj" fmla="val 47870"/>
              </a:avLst>
            </a:prstGeom>
            <a:grpFill/>
            <a:ln>
              <a:solidFill>
                <a:srgbClr val="7A6F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grpSp>
        <p:nvGrpSpPr>
          <p:cNvPr id="303" name="Group 302">
            <a:extLst>
              <a:ext uri="{FF2B5EF4-FFF2-40B4-BE49-F238E27FC236}">
                <a16:creationId xmlns:a16="http://schemas.microsoft.com/office/drawing/2014/main" id="{9337FC3D-6BE6-D5F8-CEF6-D8163F889946}"/>
              </a:ext>
            </a:extLst>
          </p:cNvPr>
          <p:cNvGrpSpPr/>
          <p:nvPr/>
        </p:nvGrpSpPr>
        <p:grpSpPr>
          <a:xfrm rot="21415470">
            <a:off x="7438932" y="3584266"/>
            <a:ext cx="599982" cy="632548"/>
            <a:chOff x="4277546" y="2468738"/>
            <a:chExt cx="464209" cy="490659"/>
          </a:xfrm>
        </p:grpSpPr>
        <p:pic>
          <p:nvPicPr>
            <p:cNvPr id="304" name="Graphic 303">
              <a:extLst>
                <a:ext uri="{FF2B5EF4-FFF2-40B4-BE49-F238E27FC236}">
                  <a16:creationId xmlns:a16="http://schemas.microsoft.com/office/drawing/2014/main" id="{3FDD7761-97AC-346E-D1AE-5277E54BBD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305" name="Rectangle 304">
              <a:extLst>
                <a:ext uri="{FF2B5EF4-FFF2-40B4-BE49-F238E27FC236}">
                  <a16:creationId xmlns:a16="http://schemas.microsoft.com/office/drawing/2014/main" id="{7DA95C54-C7B3-920D-DE54-FC0E7844549E}"/>
                </a:ext>
              </a:extLst>
            </p:cNvPr>
            <p:cNvSpPr/>
            <p:nvPr/>
          </p:nvSpPr>
          <p:spPr>
            <a:xfrm>
              <a:off x="4377100" y="2468738"/>
              <a:ext cx="262055" cy="490659"/>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B4399B26-3E0C-9EA6-9E40-7B3B4400736D}"/>
              </a:ext>
            </a:extLst>
          </p:cNvPr>
          <p:cNvGrpSpPr/>
          <p:nvPr/>
        </p:nvGrpSpPr>
        <p:grpSpPr>
          <a:xfrm>
            <a:off x="7729719" y="4885123"/>
            <a:ext cx="1079475" cy="1181135"/>
            <a:chOff x="4501906" y="3468059"/>
            <a:chExt cx="835194" cy="916191"/>
          </a:xfrm>
        </p:grpSpPr>
        <p:pic>
          <p:nvPicPr>
            <p:cNvPr id="307" name="Graphic 306">
              <a:extLst>
                <a:ext uri="{FF2B5EF4-FFF2-40B4-BE49-F238E27FC236}">
                  <a16:creationId xmlns:a16="http://schemas.microsoft.com/office/drawing/2014/main" id="{5926656C-F522-CA37-2110-F54D581383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1906" y="3468059"/>
              <a:ext cx="835194" cy="916191"/>
            </a:xfrm>
            <a:prstGeom prst="rect">
              <a:avLst/>
            </a:prstGeom>
          </p:spPr>
        </p:pic>
        <p:sp>
          <p:nvSpPr>
            <p:cNvPr id="308" name="Rectangle 307">
              <a:extLst>
                <a:ext uri="{FF2B5EF4-FFF2-40B4-BE49-F238E27FC236}">
                  <a16:creationId xmlns:a16="http://schemas.microsoft.com/office/drawing/2014/main" id="{0C77C936-406D-8A09-3B55-C7EE089AA2E5}"/>
                </a:ext>
              </a:extLst>
            </p:cNvPr>
            <p:cNvSpPr/>
            <p:nvPr/>
          </p:nvSpPr>
          <p:spPr>
            <a:xfrm>
              <a:off x="4748428" y="3481572"/>
              <a:ext cx="346235" cy="877257"/>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9" name="Group 308">
            <a:extLst>
              <a:ext uri="{FF2B5EF4-FFF2-40B4-BE49-F238E27FC236}">
                <a16:creationId xmlns:a16="http://schemas.microsoft.com/office/drawing/2014/main" id="{8E3DABCE-9DAB-365E-730E-C77B7749B079}"/>
              </a:ext>
            </a:extLst>
          </p:cNvPr>
          <p:cNvGrpSpPr/>
          <p:nvPr/>
        </p:nvGrpSpPr>
        <p:grpSpPr>
          <a:xfrm rot="20700000">
            <a:off x="7193847" y="3859261"/>
            <a:ext cx="440025" cy="438902"/>
            <a:chOff x="3871691" y="4660546"/>
            <a:chExt cx="340450" cy="340450"/>
          </a:xfrm>
        </p:grpSpPr>
        <p:pic>
          <p:nvPicPr>
            <p:cNvPr id="310" name="Picture 309" descr="A black background with a black square&#10;&#10;Description automatically generated with medium confidence">
              <a:extLst>
                <a:ext uri="{FF2B5EF4-FFF2-40B4-BE49-F238E27FC236}">
                  <a16:creationId xmlns:a16="http://schemas.microsoft.com/office/drawing/2014/main" id="{DD5C5986-CC20-D807-842A-C0A14D7FE4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3871691" y="4660546"/>
              <a:ext cx="340450" cy="340450"/>
            </a:xfrm>
            <a:prstGeom prst="rect">
              <a:avLst/>
            </a:prstGeom>
            <a:noFill/>
            <a:ln>
              <a:noFill/>
            </a:ln>
          </p:spPr>
        </p:pic>
        <p:sp>
          <p:nvSpPr>
            <p:cNvPr id="311" name="Rectangle 310">
              <a:extLst>
                <a:ext uri="{FF2B5EF4-FFF2-40B4-BE49-F238E27FC236}">
                  <a16:creationId xmlns:a16="http://schemas.microsoft.com/office/drawing/2014/main" id="{4F2D95D3-F137-7485-BB39-4E1ED1241C82}"/>
                </a:ext>
              </a:extLst>
            </p:cNvPr>
            <p:cNvSpPr/>
            <p:nvPr/>
          </p:nvSpPr>
          <p:spPr>
            <a:xfrm>
              <a:off x="3963203" y="4680055"/>
              <a:ext cx="150407" cy="298907"/>
            </a:xfrm>
            <a:prstGeom prst="rect">
              <a:avLst/>
            </a:prstGeom>
            <a:solidFill>
              <a:srgbClr val="7A6FAC">
                <a:alpha val="30000"/>
              </a:srgbClr>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2" name="Rectangle 311">
            <a:extLst>
              <a:ext uri="{FF2B5EF4-FFF2-40B4-BE49-F238E27FC236}">
                <a16:creationId xmlns:a16="http://schemas.microsoft.com/office/drawing/2014/main" id="{63EAB9E1-AA14-3182-D36B-E6ACD17ED0A4}"/>
              </a:ext>
            </a:extLst>
          </p:cNvPr>
          <p:cNvSpPr/>
          <p:nvPr/>
        </p:nvSpPr>
        <p:spPr>
          <a:xfrm>
            <a:off x="7232469" y="3833995"/>
            <a:ext cx="92332" cy="34996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Right Triangle 312">
            <a:extLst>
              <a:ext uri="{FF2B5EF4-FFF2-40B4-BE49-F238E27FC236}">
                <a16:creationId xmlns:a16="http://schemas.microsoft.com/office/drawing/2014/main" id="{C66FF15B-AFA5-CFCD-11AA-98969D1D6262}"/>
              </a:ext>
            </a:extLst>
          </p:cNvPr>
          <p:cNvSpPr/>
          <p:nvPr/>
        </p:nvSpPr>
        <p:spPr>
          <a:xfrm rot="4009260">
            <a:off x="7239290" y="3957550"/>
            <a:ext cx="200531" cy="93826"/>
          </a:xfrm>
          <a:prstGeom prst="rtTriangle">
            <a:avLst/>
          </a:prstGeom>
          <a:solidFill>
            <a:srgbClr val="7A6FAC">
              <a:alpha val="30000"/>
            </a:srgbClr>
          </a:solidFill>
          <a:ln>
            <a:solidFill>
              <a:srgbClr val="7A6FAC"/>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319D721F-BC5D-3D6E-F933-36040E068051}"/>
              </a:ext>
            </a:extLst>
          </p:cNvPr>
          <p:cNvSpPr/>
          <p:nvPr/>
        </p:nvSpPr>
        <p:spPr>
          <a:xfrm>
            <a:off x="8004978" y="5264549"/>
            <a:ext cx="52042" cy="7936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Rectangle 314">
            <a:extLst>
              <a:ext uri="{FF2B5EF4-FFF2-40B4-BE49-F238E27FC236}">
                <a16:creationId xmlns:a16="http://schemas.microsoft.com/office/drawing/2014/main" id="{C82CF28C-7228-A01C-E3A6-6B62C296C39F}"/>
              </a:ext>
            </a:extLst>
          </p:cNvPr>
          <p:cNvSpPr/>
          <p:nvPr/>
        </p:nvSpPr>
        <p:spPr>
          <a:xfrm>
            <a:off x="8493311" y="5260456"/>
            <a:ext cx="54453" cy="80580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Rectangle 315">
            <a:extLst>
              <a:ext uri="{FF2B5EF4-FFF2-40B4-BE49-F238E27FC236}">
                <a16:creationId xmlns:a16="http://schemas.microsoft.com/office/drawing/2014/main" id="{0FBCF2F3-7F87-EA1E-561C-4159A7A28E4B}"/>
              </a:ext>
            </a:extLst>
          </p:cNvPr>
          <p:cNvSpPr/>
          <p:nvPr/>
        </p:nvSpPr>
        <p:spPr>
          <a:xfrm>
            <a:off x="8041912" y="6029967"/>
            <a:ext cx="529367" cy="3629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Rectangle 316">
            <a:extLst>
              <a:ext uri="{FF2B5EF4-FFF2-40B4-BE49-F238E27FC236}">
                <a16:creationId xmlns:a16="http://schemas.microsoft.com/office/drawing/2014/main" id="{708D2CCD-9987-B856-A3D5-980D22465E3F}"/>
              </a:ext>
            </a:extLst>
          </p:cNvPr>
          <p:cNvSpPr/>
          <p:nvPr/>
        </p:nvSpPr>
        <p:spPr>
          <a:xfrm>
            <a:off x="8052449" y="5254554"/>
            <a:ext cx="447503" cy="779506"/>
          </a:xfrm>
          <a:prstGeom prst="rect">
            <a:avLst/>
          </a:prstGeom>
          <a:solidFill>
            <a:srgbClr val="7A6FAC">
              <a:alpha val="30000"/>
            </a:srgbClr>
          </a:solidFill>
          <a:ln>
            <a:solidFill>
              <a:srgbClr val="7A6FAC"/>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Rechteck 10">
            <a:extLst>
              <a:ext uri="{FF2B5EF4-FFF2-40B4-BE49-F238E27FC236}">
                <a16:creationId xmlns:a16="http://schemas.microsoft.com/office/drawing/2014/main" id="{44C49BDD-8889-A9B3-2035-909677ABCEED}"/>
              </a:ext>
            </a:extLst>
          </p:cNvPr>
          <p:cNvSpPr/>
          <p:nvPr/>
        </p:nvSpPr>
        <p:spPr>
          <a:xfrm>
            <a:off x="7339994" y="3576607"/>
            <a:ext cx="1680608" cy="1676312"/>
          </a:xfrm>
          <a:prstGeom prst="rect">
            <a:avLst/>
          </a:prstGeom>
          <a:noFill/>
          <a:ln w="28575">
            <a:solidFill>
              <a:srgbClr val="7A6FAC"/>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sp>
        <p:nvSpPr>
          <p:cNvPr id="319" name="Oval 318">
            <a:extLst>
              <a:ext uri="{FF2B5EF4-FFF2-40B4-BE49-F238E27FC236}">
                <a16:creationId xmlns:a16="http://schemas.microsoft.com/office/drawing/2014/main" id="{4ABF68EB-EFF5-E251-4081-4C3CE9A8C434}"/>
              </a:ext>
            </a:extLst>
          </p:cNvPr>
          <p:cNvSpPr/>
          <p:nvPr/>
        </p:nvSpPr>
        <p:spPr>
          <a:xfrm>
            <a:off x="7633541" y="4548437"/>
            <a:ext cx="59091" cy="58941"/>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8795689A-5B7F-E398-C837-1CC61065FBCA}"/>
              </a:ext>
            </a:extLst>
          </p:cNvPr>
          <p:cNvSpPr/>
          <p:nvPr/>
        </p:nvSpPr>
        <p:spPr>
          <a:xfrm>
            <a:off x="7606426" y="4343989"/>
            <a:ext cx="59091" cy="58941"/>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FAF0A07A-ED28-ACA8-631C-C7978D023EAD}"/>
              </a:ext>
            </a:extLst>
          </p:cNvPr>
          <p:cNvSpPr/>
          <p:nvPr/>
        </p:nvSpPr>
        <p:spPr>
          <a:xfrm>
            <a:off x="7481848" y="4189817"/>
            <a:ext cx="59091" cy="58941"/>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938E57F8-EA23-DC96-F341-E06A4C4EB86B}"/>
              </a:ext>
            </a:extLst>
          </p:cNvPr>
          <p:cNvSpPr/>
          <p:nvPr/>
        </p:nvSpPr>
        <p:spPr>
          <a:xfrm>
            <a:off x="8327101" y="4236299"/>
            <a:ext cx="59091" cy="58941"/>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4E0251F4-66CB-8BE5-213C-34C23380787D}"/>
              </a:ext>
            </a:extLst>
          </p:cNvPr>
          <p:cNvSpPr/>
          <p:nvPr/>
        </p:nvSpPr>
        <p:spPr>
          <a:xfrm>
            <a:off x="8323633" y="4455995"/>
            <a:ext cx="59091" cy="58941"/>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2D883375-554C-6C2E-D59E-DE3D3DC80762}"/>
              </a:ext>
            </a:extLst>
          </p:cNvPr>
          <p:cNvSpPr/>
          <p:nvPr/>
        </p:nvSpPr>
        <p:spPr>
          <a:xfrm>
            <a:off x="8311586" y="4743511"/>
            <a:ext cx="59091" cy="58941"/>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194BC4D8-A59B-32BA-4009-7149661201E9}"/>
              </a:ext>
            </a:extLst>
          </p:cNvPr>
          <p:cNvSpPr/>
          <p:nvPr/>
        </p:nvSpPr>
        <p:spPr>
          <a:xfrm>
            <a:off x="7816235" y="4125187"/>
            <a:ext cx="59091" cy="58941"/>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0FD4DCCB-6B70-779D-2FE0-61D804685924}"/>
              </a:ext>
            </a:extLst>
          </p:cNvPr>
          <p:cNvSpPr/>
          <p:nvPr/>
        </p:nvSpPr>
        <p:spPr>
          <a:xfrm>
            <a:off x="7891737" y="4281566"/>
            <a:ext cx="59091" cy="58941"/>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74136BF3-EA5A-805D-06F5-14247C6DA23B}"/>
              </a:ext>
            </a:extLst>
          </p:cNvPr>
          <p:cNvSpPr/>
          <p:nvPr/>
        </p:nvSpPr>
        <p:spPr>
          <a:xfrm>
            <a:off x="7894844" y="4485319"/>
            <a:ext cx="59091" cy="58941"/>
          </a:xfrm>
          <a:prstGeom prst="ellipse">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1" name="Straight Connector 330">
            <a:extLst>
              <a:ext uri="{FF2B5EF4-FFF2-40B4-BE49-F238E27FC236}">
                <a16:creationId xmlns:a16="http://schemas.microsoft.com/office/drawing/2014/main" id="{A317C4B9-BD72-7563-9DD9-5D16388BE3F0}"/>
              </a:ext>
            </a:extLst>
          </p:cNvPr>
          <p:cNvCxnSpPr>
            <a:cxnSpLocks/>
            <a:stCxn id="459" idx="0"/>
            <a:endCxn id="325" idx="4"/>
          </p:cNvCxnSpPr>
          <p:nvPr/>
        </p:nvCxnSpPr>
        <p:spPr>
          <a:xfrm flipV="1">
            <a:off x="8262441" y="4802452"/>
            <a:ext cx="78690" cy="143537"/>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13123C10-E33E-E0B8-4DA2-5231F44CD3B1}"/>
              </a:ext>
            </a:extLst>
          </p:cNvPr>
          <p:cNvCxnSpPr>
            <a:cxnSpLocks/>
            <a:stCxn id="325" idx="0"/>
            <a:endCxn id="324" idx="4"/>
          </p:cNvCxnSpPr>
          <p:nvPr/>
        </p:nvCxnSpPr>
        <p:spPr>
          <a:xfrm flipV="1">
            <a:off x="8341131" y="4514936"/>
            <a:ext cx="12047" cy="228575"/>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5AAECD08-FC2D-B46B-94BA-A5CD8787B225}"/>
              </a:ext>
            </a:extLst>
          </p:cNvPr>
          <p:cNvCxnSpPr>
            <a:cxnSpLocks/>
            <a:stCxn id="324" idx="0"/>
            <a:endCxn id="323" idx="4"/>
          </p:cNvCxnSpPr>
          <p:nvPr/>
        </p:nvCxnSpPr>
        <p:spPr>
          <a:xfrm flipV="1">
            <a:off x="8353178" y="4295239"/>
            <a:ext cx="3469" cy="160756"/>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1D778CF-F46E-1515-457E-1CCC5417A296}"/>
              </a:ext>
            </a:extLst>
          </p:cNvPr>
          <p:cNvCxnSpPr>
            <a:cxnSpLocks/>
            <a:endCxn id="457" idx="2"/>
          </p:cNvCxnSpPr>
          <p:nvPr/>
        </p:nvCxnSpPr>
        <p:spPr>
          <a:xfrm flipH="1" flipV="1">
            <a:off x="7745691" y="4028484"/>
            <a:ext cx="74258" cy="104043"/>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88FCF626-CE62-889C-A0A4-E665F7AACB41}"/>
              </a:ext>
            </a:extLst>
          </p:cNvPr>
          <p:cNvCxnSpPr>
            <a:cxnSpLocks/>
            <a:stCxn id="329" idx="1"/>
            <a:endCxn id="328" idx="5"/>
          </p:cNvCxnSpPr>
          <p:nvPr/>
        </p:nvCxnSpPr>
        <p:spPr>
          <a:xfrm flipH="1" flipV="1">
            <a:off x="7866672" y="4175496"/>
            <a:ext cx="33718" cy="114701"/>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F791FF69-1024-06BA-8CE9-1F041D718790}"/>
              </a:ext>
            </a:extLst>
          </p:cNvPr>
          <p:cNvCxnSpPr>
            <a:cxnSpLocks/>
            <a:stCxn id="330" idx="0"/>
            <a:endCxn id="329" idx="4"/>
          </p:cNvCxnSpPr>
          <p:nvPr/>
        </p:nvCxnSpPr>
        <p:spPr>
          <a:xfrm flipH="1" flipV="1">
            <a:off x="7921282" y="4340506"/>
            <a:ext cx="3108" cy="144813"/>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A0A77639-F2FE-BACE-350B-25FB58E1C7DF}"/>
              </a:ext>
            </a:extLst>
          </p:cNvPr>
          <p:cNvCxnSpPr>
            <a:cxnSpLocks/>
            <a:stCxn id="452" idx="2"/>
            <a:endCxn id="321" idx="1"/>
          </p:cNvCxnSpPr>
          <p:nvPr/>
        </p:nvCxnSpPr>
        <p:spPr>
          <a:xfrm>
            <a:off x="7411668" y="4075425"/>
            <a:ext cx="78833" cy="123024"/>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F6738334-2BA0-9C57-B492-3A7C84751060}"/>
              </a:ext>
            </a:extLst>
          </p:cNvPr>
          <p:cNvCxnSpPr>
            <a:cxnSpLocks/>
            <a:stCxn id="321" idx="5"/>
            <a:endCxn id="320" idx="1"/>
          </p:cNvCxnSpPr>
          <p:nvPr/>
        </p:nvCxnSpPr>
        <p:spPr>
          <a:xfrm>
            <a:off x="7532285" y="4240127"/>
            <a:ext cx="82795" cy="112494"/>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2FC497D4-C55B-77C6-730B-072A88BC8539}"/>
              </a:ext>
            </a:extLst>
          </p:cNvPr>
          <p:cNvCxnSpPr>
            <a:cxnSpLocks/>
            <a:stCxn id="320" idx="4"/>
            <a:endCxn id="319" idx="0"/>
          </p:cNvCxnSpPr>
          <p:nvPr/>
        </p:nvCxnSpPr>
        <p:spPr>
          <a:xfrm>
            <a:off x="7635972" y="4402929"/>
            <a:ext cx="27115" cy="145508"/>
          </a:xfrm>
          <a:prstGeom prst="line">
            <a:avLst/>
          </a:prstGeom>
          <a:ln w="28575">
            <a:solidFill>
              <a:srgbClr val="7A6FAC"/>
            </a:solidFill>
            <a:tailEnd type="none"/>
          </a:ln>
        </p:spPr>
        <p:style>
          <a:lnRef idx="1">
            <a:schemeClr val="accent1"/>
          </a:lnRef>
          <a:fillRef idx="0">
            <a:schemeClr val="accent1"/>
          </a:fillRef>
          <a:effectRef idx="0">
            <a:schemeClr val="accent1"/>
          </a:effectRef>
          <a:fontRef idx="minor">
            <a:schemeClr val="tx1"/>
          </a:fontRef>
        </p:style>
      </p:cxnSp>
      <p:sp>
        <p:nvSpPr>
          <p:cNvPr id="452" name="Rectangle 451">
            <a:extLst>
              <a:ext uri="{FF2B5EF4-FFF2-40B4-BE49-F238E27FC236}">
                <a16:creationId xmlns:a16="http://schemas.microsoft.com/office/drawing/2014/main" id="{8D329356-578C-A42A-9AC0-6B103BB6496B}"/>
              </a:ext>
            </a:extLst>
          </p:cNvPr>
          <p:cNvSpPr/>
          <p:nvPr/>
        </p:nvSpPr>
        <p:spPr>
          <a:xfrm>
            <a:off x="7371623" y="3995336"/>
            <a:ext cx="80089" cy="80089"/>
          </a:xfrm>
          <a:prstGeom prst="rect">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Rectangle 456">
            <a:extLst>
              <a:ext uri="{FF2B5EF4-FFF2-40B4-BE49-F238E27FC236}">
                <a16:creationId xmlns:a16="http://schemas.microsoft.com/office/drawing/2014/main" id="{F04698B5-D0CB-147D-D3A6-237C45E59A66}"/>
              </a:ext>
            </a:extLst>
          </p:cNvPr>
          <p:cNvSpPr/>
          <p:nvPr/>
        </p:nvSpPr>
        <p:spPr>
          <a:xfrm>
            <a:off x="7705647" y="3948396"/>
            <a:ext cx="80089" cy="80089"/>
          </a:xfrm>
          <a:prstGeom prst="rect">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9" name="Rectangle 458">
            <a:extLst>
              <a:ext uri="{FF2B5EF4-FFF2-40B4-BE49-F238E27FC236}">
                <a16:creationId xmlns:a16="http://schemas.microsoft.com/office/drawing/2014/main" id="{B7B165EE-0FED-6BA5-CC97-41F75A272159}"/>
              </a:ext>
            </a:extLst>
          </p:cNvPr>
          <p:cNvSpPr/>
          <p:nvPr/>
        </p:nvSpPr>
        <p:spPr>
          <a:xfrm>
            <a:off x="8222397" y="4945989"/>
            <a:ext cx="80089" cy="80089"/>
          </a:xfrm>
          <a:prstGeom prst="rect">
            <a:avLst/>
          </a:prstGeom>
          <a:solidFill>
            <a:schemeClr val="bg1"/>
          </a:solidFill>
          <a:ln>
            <a:solidFill>
              <a:srgbClr val="7A6FA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hteck 54">
            <a:extLst>
              <a:ext uri="{FF2B5EF4-FFF2-40B4-BE49-F238E27FC236}">
                <a16:creationId xmlns:a16="http://schemas.microsoft.com/office/drawing/2014/main" id="{31A7E251-250B-FCA2-8F0A-172E998E0232}"/>
              </a:ext>
            </a:extLst>
          </p:cNvPr>
          <p:cNvSpPr/>
          <p:nvPr/>
        </p:nvSpPr>
        <p:spPr>
          <a:xfrm>
            <a:off x="7029091" y="3076055"/>
            <a:ext cx="2088000" cy="3024000"/>
          </a:xfrm>
          <a:prstGeom prst="rect">
            <a:avLst/>
          </a:prstGeom>
          <a:noFill/>
          <a:ln w="28575">
            <a:solidFill>
              <a:srgbClr val="7A6FA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sp>
        <p:nvSpPr>
          <p:cNvPr id="9" name="Textfeld 9">
            <a:extLst>
              <a:ext uri="{FF2B5EF4-FFF2-40B4-BE49-F238E27FC236}">
                <a16:creationId xmlns:a16="http://schemas.microsoft.com/office/drawing/2014/main" id="{CE12F196-5B08-2C9A-21CB-EF9A65BB8CB5}"/>
              </a:ext>
            </a:extLst>
          </p:cNvPr>
          <p:cNvSpPr txBox="1"/>
          <p:nvPr/>
        </p:nvSpPr>
        <p:spPr>
          <a:xfrm>
            <a:off x="1712462" y="3085721"/>
            <a:ext cx="931730" cy="330988"/>
          </a:xfrm>
          <a:prstGeom prst="rect">
            <a:avLst/>
          </a:prstGeom>
          <a:noFill/>
        </p:spPr>
        <p:txBody>
          <a:bodyPr wrap="none" lIns="0" tIns="0" rIns="0" bIns="0" rtlCol="0">
            <a:spAutoFit/>
          </a:bodyPr>
          <a:lstStyle/>
          <a:p>
            <a:pPr algn="l">
              <a:lnSpc>
                <a:spcPct val="130000"/>
              </a:lnSpc>
            </a:pPr>
            <a:r>
              <a:rPr lang="en-US" b="1" dirty="0">
                <a:solidFill>
                  <a:srgbClr val="F6A800"/>
                </a:solidFill>
              </a:rPr>
              <a:t>Detection</a:t>
            </a:r>
          </a:p>
        </p:txBody>
      </p:sp>
      <p:sp>
        <p:nvSpPr>
          <p:cNvPr id="65" name="Rechteck 11">
            <a:extLst>
              <a:ext uri="{FF2B5EF4-FFF2-40B4-BE49-F238E27FC236}">
                <a16:creationId xmlns:a16="http://schemas.microsoft.com/office/drawing/2014/main" id="{CEDFEC59-B90A-14ED-769F-961A49221351}"/>
              </a:ext>
            </a:extLst>
          </p:cNvPr>
          <p:cNvSpPr/>
          <p:nvPr/>
        </p:nvSpPr>
        <p:spPr>
          <a:xfrm rot="16200000">
            <a:off x="1743559" y="3868887"/>
            <a:ext cx="1645664" cy="1075083"/>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cxnSp>
        <p:nvCxnSpPr>
          <p:cNvPr id="66" name="Gerader Verbinder 13">
            <a:extLst>
              <a:ext uri="{FF2B5EF4-FFF2-40B4-BE49-F238E27FC236}">
                <a16:creationId xmlns:a16="http://schemas.microsoft.com/office/drawing/2014/main" id="{D6FD99C3-9C67-DC24-B401-789A3B78A702}"/>
              </a:ext>
            </a:extLst>
          </p:cNvPr>
          <p:cNvCxnSpPr>
            <a:cxnSpLocks/>
          </p:cNvCxnSpPr>
          <p:nvPr/>
        </p:nvCxnSpPr>
        <p:spPr>
          <a:xfrm flipV="1">
            <a:off x="2561068" y="3585739"/>
            <a:ext cx="0" cy="1645664"/>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2FD587E4-816C-451D-7B44-3692F9C84FE5}"/>
              </a:ext>
            </a:extLst>
          </p:cNvPr>
          <p:cNvGrpSpPr/>
          <p:nvPr/>
        </p:nvGrpSpPr>
        <p:grpSpPr>
          <a:xfrm>
            <a:off x="2612521" y="4130421"/>
            <a:ext cx="307458" cy="606475"/>
            <a:chOff x="3045533" y="4791049"/>
            <a:chExt cx="298053" cy="589430"/>
          </a:xfrm>
        </p:grpSpPr>
        <p:sp>
          <p:nvSpPr>
            <p:cNvPr id="68" name="Rectangle 67">
              <a:extLst>
                <a:ext uri="{FF2B5EF4-FFF2-40B4-BE49-F238E27FC236}">
                  <a16:creationId xmlns:a16="http://schemas.microsoft.com/office/drawing/2014/main" id="{0F563537-44F3-F183-A36F-B302B35D97C7}"/>
                </a:ext>
              </a:extLst>
            </p:cNvPr>
            <p:cNvSpPr/>
            <p:nvPr/>
          </p:nvSpPr>
          <p:spPr>
            <a:xfrm>
              <a:off x="3045533" y="4791049"/>
              <a:ext cx="298053" cy="589430"/>
            </a:xfrm>
            <a:prstGeom prst="rect">
              <a:avLst/>
            </a:prstGeom>
            <a:solidFill>
              <a:srgbClr val="F6A800">
                <a:alpha val="30000"/>
              </a:srgbClr>
            </a:solidFill>
            <a:ln>
              <a:solidFill>
                <a:srgbClr val="F6A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Gleichschenkliges Dreieck 7">
              <a:extLst>
                <a:ext uri="{FF2B5EF4-FFF2-40B4-BE49-F238E27FC236}">
                  <a16:creationId xmlns:a16="http://schemas.microsoft.com/office/drawing/2014/main" id="{31922510-6960-CC55-61E2-1D7D1B85DEEF}"/>
                </a:ext>
              </a:extLst>
            </p:cNvPr>
            <p:cNvSpPr/>
            <p:nvPr/>
          </p:nvSpPr>
          <p:spPr>
            <a:xfrm>
              <a:off x="3045533" y="4900972"/>
              <a:ext cx="298053" cy="379069"/>
            </a:xfrm>
            <a:prstGeom prst="triangle">
              <a:avLst>
                <a:gd name="adj" fmla="val 478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grpSp>
        <p:nvGrpSpPr>
          <p:cNvPr id="70" name="Group 69">
            <a:extLst>
              <a:ext uri="{FF2B5EF4-FFF2-40B4-BE49-F238E27FC236}">
                <a16:creationId xmlns:a16="http://schemas.microsoft.com/office/drawing/2014/main" id="{07DD552A-F9CD-3A71-A6E9-B1E34ED04EA5}"/>
              </a:ext>
            </a:extLst>
          </p:cNvPr>
          <p:cNvGrpSpPr/>
          <p:nvPr/>
        </p:nvGrpSpPr>
        <p:grpSpPr>
          <a:xfrm>
            <a:off x="2036951" y="3587564"/>
            <a:ext cx="589012" cy="620983"/>
            <a:chOff x="4277546" y="2468738"/>
            <a:chExt cx="464209" cy="490659"/>
          </a:xfrm>
        </p:grpSpPr>
        <p:pic>
          <p:nvPicPr>
            <p:cNvPr id="71" name="Graphic 70">
              <a:extLst>
                <a:ext uri="{FF2B5EF4-FFF2-40B4-BE49-F238E27FC236}">
                  <a16:creationId xmlns:a16="http://schemas.microsoft.com/office/drawing/2014/main" id="{C5A6870E-919B-7381-C05B-CE99FD2873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72" name="Rectangle 71">
              <a:extLst>
                <a:ext uri="{FF2B5EF4-FFF2-40B4-BE49-F238E27FC236}">
                  <a16:creationId xmlns:a16="http://schemas.microsoft.com/office/drawing/2014/main" id="{B95254C0-A695-7500-43B9-33C7CE74A61E}"/>
                </a:ext>
              </a:extLst>
            </p:cNvPr>
            <p:cNvSpPr/>
            <p:nvPr/>
          </p:nvSpPr>
          <p:spPr>
            <a:xfrm>
              <a:off x="4377100" y="2468738"/>
              <a:ext cx="262055" cy="490659"/>
            </a:xfrm>
            <a:prstGeom prst="rect">
              <a:avLst/>
            </a:prstGeom>
            <a:solidFill>
              <a:srgbClr val="F6A800">
                <a:alpha val="30000"/>
              </a:srgbClr>
            </a:solidFill>
            <a:ln>
              <a:solidFill>
                <a:srgbClr val="F6A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Rectangle 105">
            <a:extLst>
              <a:ext uri="{FF2B5EF4-FFF2-40B4-BE49-F238E27FC236}">
                <a16:creationId xmlns:a16="http://schemas.microsoft.com/office/drawing/2014/main" id="{906B6794-C1DD-0147-F6AD-5DE43B79BD23}"/>
              </a:ext>
            </a:extLst>
          </p:cNvPr>
          <p:cNvSpPr/>
          <p:nvPr/>
        </p:nvSpPr>
        <p:spPr>
          <a:xfrm>
            <a:off x="1901143" y="3832728"/>
            <a:ext cx="90644" cy="34356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hteck 10">
            <a:extLst>
              <a:ext uri="{FF2B5EF4-FFF2-40B4-BE49-F238E27FC236}">
                <a16:creationId xmlns:a16="http://schemas.microsoft.com/office/drawing/2014/main" id="{5AC633FA-0F3C-A398-6E80-C7186B68A97E}"/>
              </a:ext>
            </a:extLst>
          </p:cNvPr>
          <p:cNvSpPr/>
          <p:nvPr/>
        </p:nvSpPr>
        <p:spPr>
          <a:xfrm>
            <a:off x="1939822" y="3580045"/>
            <a:ext cx="1649881" cy="1645664"/>
          </a:xfrm>
          <a:prstGeom prst="rect">
            <a:avLst/>
          </a:prstGeom>
          <a:noFill/>
          <a:ln w="28575">
            <a:solidFill>
              <a:srgbClr val="F6A8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p>
        </p:txBody>
      </p:sp>
      <p:grpSp>
        <p:nvGrpSpPr>
          <p:cNvPr id="159" name="Group 158">
            <a:extLst>
              <a:ext uri="{FF2B5EF4-FFF2-40B4-BE49-F238E27FC236}">
                <a16:creationId xmlns:a16="http://schemas.microsoft.com/office/drawing/2014/main" id="{8E7ED856-96D4-9B14-2583-37A2867B4968}"/>
              </a:ext>
            </a:extLst>
          </p:cNvPr>
          <p:cNvGrpSpPr/>
          <p:nvPr/>
        </p:nvGrpSpPr>
        <p:grpSpPr>
          <a:xfrm rot="10800000">
            <a:off x="2478360" y="4958607"/>
            <a:ext cx="715129" cy="620983"/>
            <a:chOff x="4277546" y="2468738"/>
            <a:chExt cx="464209" cy="490659"/>
          </a:xfrm>
        </p:grpSpPr>
        <p:pic>
          <p:nvPicPr>
            <p:cNvPr id="160" name="Graphic 159">
              <a:extLst>
                <a:ext uri="{FF2B5EF4-FFF2-40B4-BE49-F238E27FC236}">
                  <a16:creationId xmlns:a16="http://schemas.microsoft.com/office/drawing/2014/main" id="{6A8FFC5C-D855-7354-7CB6-7F1D1ED415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4277546" y="2479860"/>
              <a:ext cx="464209" cy="464209"/>
            </a:xfrm>
            <a:prstGeom prst="rect">
              <a:avLst/>
            </a:prstGeom>
          </p:spPr>
        </p:pic>
        <p:sp>
          <p:nvSpPr>
            <p:cNvPr id="161" name="Rectangle 160">
              <a:extLst>
                <a:ext uri="{FF2B5EF4-FFF2-40B4-BE49-F238E27FC236}">
                  <a16:creationId xmlns:a16="http://schemas.microsoft.com/office/drawing/2014/main" id="{41C611B4-E6AA-CB14-81D1-4BCD651C582E}"/>
                </a:ext>
              </a:extLst>
            </p:cNvPr>
            <p:cNvSpPr/>
            <p:nvPr/>
          </p:nvSpPr>
          <p:spPr>
            <a:xfrm>
              <a:off x="4377100" y="2468738"/>
              <a:ext cx="262055" cy="490659"/>
            </a:xfrm>
            <a:prstGeom prst="rect">
              <a:avLst/>
            </a:prstGeom>
            <a:solidFill>
              <a:srgbClr val="F6A800">
                <a:alpha val="30000"/>
              </a:srgbClr>
            </a:solidFill>
            <a:ln>
              <a:solidFill>
                <a:srgbClr val="F6A8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Rechteck 23">
            <a:extLst>
              <a:ext uri="{FF2B5EF4-FFF2-40B4-BE49-F238E27FC236}">
                <a16:creationId xmlns:a16="http://schemas.microsoft.com/office/drawing/2014/main" id="{14524379-3C55-E0AE-5FA7-370EFBF4EE10}"/>
              </a:ext>
            </a:extLst>
          </p:cNvPr>
          <p:cNvSpPr/>
          <p:nvPr/>
        </p:nvSpPr>
        <p:spPr>
          <a:xfrm>
            <a:off x="1615613" y="3073480"/>
            <a:ext cx="2088000" cy="3024000"/>
          </a:xfrm>
          <a:prstGeom prst="rect">
            <a:avLst/>
          </a:prstGeom>
          <a:noFill/>
          <a:ln w="28575">
            <a:solidFill>
              <a:srgbClr val="F6A800"/>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sp>
        <p:nvSpPr>
          <p:cNvPr id="624" name="Textfeld 9">
            <a:extLst>
              <a:ext uri="{FF2B5EF4-FFF2-40B4-BE49-F238E27FC236}">
                <a16:creationId xmlns:a16="http://schemas.microsoft.com/office/drawing/2014/main" id="{DACCA73F-1EE0-D87C-1F7D-24C14CEEE6AB}"/>
              </a:ext>
            </a:extLst>
          </p:cNvPr>
          <p:cNvSpPr txBox="1"/>
          <p:nvPr/>
        </p:nvSpPr>
        <p:spPr>
          <a:xfrm>
            <a:off x="1901814" y="195194"/>
            <a:ext cx="1454372" cy="330988"/>
          </a:xfrm>
          <a:prstGeom prst="rect">
            <a:avLst/>
          </a:prstGeom>
          <a:noFill/>
        </p:spPr>
        <p:txBody>
          <a:bodyPr wrap="none" lIns="0" tIns="0" rIns="0" bIns="0" rtlCol="0">
            <a:spAutoFit/>
          </a:bodyPr>
          <a:lstStyle/>
          <a:p>
            <a:pPr algn="l">
              <a:lnSpc>
                <a:spcPct val="130000"/>
              </a:lnSpc>
            </a:pPr>
            <a:r>
              <a:rPr lang="en-US" b="1" dirty="0">
                <a:solidFill>
                  <a:srgbClr val="A11035"/>
                </a:solidFill>
              </a:rPr>
              <a:t>Data Collection</a:t>
            </a:r>
          </a:p>
        </p:txBody>
      </p:sp>
      <p:sp>
        <p:nvSpPr>
          <p:cNvPr id="625" name="Rechteck 23">
            <a:extLst>
              <a:ext uri="{FF2B5EF4-FFF2-40B4-BE49-F238E27FC236}">
                <a16:creationId xmlns:a16="http://schemas.microsoft.com/office/drawing/2014/main" id="{E4870EFB-347E-B29E-7734-8029778A754E}"/>
              </a:ext>
            </a:extLst>
          </p:cNvPr>
          <p:cNvSpPr/>
          <p:nvPr/>
        </p:nvSpPr>
        <p:spPr>
          <a:xfrm>
            <a:off x="1830464" y="182953"/>
            <a:ext cx="1664584" cy="1533224"/>
          </a:xfrm>
          <a:prstGeom prst="rect">
            <a:avLst/>
          </a:prstGeom>
          <a:noFill/>
          <a:ln w="28575">
            <a:solidFill>
              <a:srgbClr val="A1103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sp>
        <p:nvSpPr>
          <p:cNvPr id="633" name="Textfeld 9">
            <a:extLst>
              <a:ext uri="{FF2B5EF4-FFF2-40B4-BE49-F238E27FC236}">
                <a16:creationId xmlns:a16="http://schemas.microsoft.com/office/drawing/2014/main" id="{04A21D94-F9C6-D154-4B9A-222F6C2A9F08}"/>
              </a:ext>
            </a:extLst>
          </p:cNvPr>
          <p:cNvSpPr txBox="1"/>
          <p:nvPr/>
        </p:nvSpPr>
        <p:spPr>
          <a:xfrm>
            <a:off x="155710" y="3759668"/>
            <a:ext cx="1023101" cy="330988"/>
          </a:xfrm>
          <a:prstGeom prst="rect">
            <a:avLst/>
          </a:prstGeom>
          <a:noFill/>
        </p:spPr>
        <p:txBody>
          <a:bodyPr wrap="none" lIns="0" tIns="0" rIns="0" bIns="0" rtlCol="0">
            <a:spAutoFit/>
          </a:bodyPr>
          <a:lstStyle/>
          <a:p>
            <a:pPr algn="l">
              <a:lnSpc>
                <a:spcPct val="130000"/>
              </a:lnSpc>
            </a:pPr>
            <a:r>
              <a:rPr lang="en-US" b="1" dirty="0">
                <a:solidFill>
                  <a:schemeClr val="bg1">
                    <a:lumMod val="50000"/>
                  </a:schemeClr>
                </a:solidFill>
              </a:rPr>
              <a:t>Detections</a:t>
            </a:r>
          </a:p>
        </p:txBody>
      </p:sp>
      <p:sp>
        <p:nvSpPr>
          <p:cNvPr id="634" name="Rechteck 23">
            <a:extLst>
              <a:ext uri="{FF2B5EF4-FFF2-40B4-BE49-F238E27FC236}">
                <a16:creationId xmlns:a16="http://schemas.microsoft.com/office/drawing/2014/main" id="{B6D72BA0-1F44-AF36-8E99-7CCACBA4D3BC}"/>
              </a:ext>
            </a:extLst>
          </p:cNvPr>
          <p:cNvSpPr/>
          <p:nvPr/>
        </p:nvSpPr>
        <p:spPr>
          <a:xfrm>
            <a:off x="84360" y="3747427"/>
            <a:ext cx="1141982" cy="1812016"/>
          </a:xfrm>
          <a:prstGeom prst="rect">
            <a:avLst/>
          </a:prstGeom>
          <a:no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pic>
        <p:nvPicPr>
          <p:cNvPr id="8" name="Graphic 7" descr="Database outline">
            <a:extLst>
              <a:ext uri="{FF2B5EF4-FFF2-40B4-BE49-F238E27FC236}">
                <a16:creationId xmlns:a16="http://schemas.microsoft.com/office/drawing/2014/main" id="{83928F5D-DAF0-EEAF-3633-C2647F0115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20580" y="613028"/>
            <a:ext cx="914400" cy="914400"/>
          </a:xfrm>
          <a:prstGeom prst="rect">
            <a:avLst/>
          </a:prstGeom>
        </p:spPr>
      </p:pic>
      <p:sp>
        <p:nvSpPr>
          <p:cNvPr id="10" name="Textfeld 9">
            <a:extLst>
              <a:ext uri="{FF2B5EF4-FFF2-40B4-BE49-F238E27FC236}">
                <a16:creationId xmlns:a16="http://schemas.microsoft.com/office/drawing/2014/main" id="{FE94E2BA-75D0-651E-3770-EFB831B75450}"/>
              </a:ext>
            </a:extLst>
          </p:cNvPr>
          <p:cNvSpPr txBox="1"/>
          <p:nvPr/>
        </p:nvSpPr>
        <p:spPr>
          <a:xfrm>
            <a:off x="3751442" y="183867"/>
            <a:ext cx="851195" cy="330988"/>
          </a:xfrm>
          <a:prstGeom prst="rect">
            <a:avLst/>
          </a:prstGeom>
          <a:noFill/>
        </p:spPr>
        <p:txBody>
          <a:bodyPr wrap="none" lIns="0" tIns="0" rIns="0" bIns="0" rtlCol="0">
            <a:spAutoFit/>
          </a:bodyPr>
          <a:lstStyle/>
          <a:p>
            <a:pPr algn="l">
              <a:lnSpc>
                <a:spcPct val="130000"/>
              </a:lnSpc>
            </a:pPr>
            <a:r>
              <a:rPr lang="en-US" b="1" dirty="0">
                <a:solidFill>
                  <a:srgbClr val="A11035"/>
                </a:solidFill>
              </a:rPr>
              <a:t>Labelling</a:t>
            </a:r>
          </a:p>
        </p:txBody>
      </p:sp>
      <p:sp>
        <p:nvSpPr>
          <p:cNvPr id="11" name="Rechteck 23">
            <a:extLst>
              <a:ext uri="{FF2B5EF4-FFF2-40B4-BE49-F238E27FC236}">
                <a16:creationId xmlns:a16="http://schemas.microsoft.com/office/drawing/2014/main" id="{DEA067DA-A19D-4DC6-9BC5-6F866B8CB6C5}"/>
              </a:ext>
            </a:extLst>
          </p:cNvPr>
          <p:cNvSpPr/>
          <p:nvPr/>
        </p:nvSpPr>
        <p:spPr>
          <a:xfrm>
            <a:off x="3680092" y="171626"/>
            <a:ext cx="1664584" cy="1533224"/>
          </a:xfrm>
          <a:prstGeom prst="rect">
            <a:avLst/>
          </a:prstGeom>
          <a:noFill/>
          <a:ln w="28575">
            <a:solidFill>
              <a:srgbClr val="A1103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pic>
        <p:nvPicPr>
          <p:cNvPr id="16" name="Graphic 15" descr="Database outline">
            <a:extLst>
              <a:ext uri="{FF2B5EF4-FFF2-40B4-BE49-F238E27FC236}">
                <a16:creationId xmlns:a16="http://schemas.microsoft.com/office/drawing/2014/main" id="{DE3B63C2-3649-967F-F3C4-4FE8614FF8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83038" y="613028"/>
            <a:ext cx="914400" cy="914400"/>
          </a:xfrm>
          <a:prstGeom prst="rect">
            <a:avLst/>
          </a:prstGeom>
        </p:spPr>
      </p:pic>
      <p:sp>
        <p:nvSpPr>
          <p:cNvPr id="17" name="Textfeld 9">
            <a:extLst>
              <a:ext uri="{FF2B5EF4-FFF2-40B4-BE49-F238E27FC236}">
                <a16:creationId xmlns:a16="http://schemas.microsoft.com/office/drawing/2014/main" id="{868C3A98-CD51-E1C4-3D9B-A720147B2434}"/>
              </a:ext>
            </a:extLst>
          </p:cNvPr>
          <p:cNvSpPr txBox="1"/>
          <p:nvPr/>
        </p:nvSpPr>
        <p:spPr>
          <a:xfrm>
            <a:off x="5613900" y="183867"/>
            <a:ext cx="1396088" cy="330988"/>
          </a:xfrm>
          <a:prstGeom prst="rect">
            <a:avLst/>
          </a:prstGeom>
          <a:noFill/>
        </p:spPr>
        <p:txBody>
          <a:bodyPr wrap="none" lIns="0" tIns="0" rIns="0" bIns="0" rtlCol="0">
            <a:spAutoFit/>
          </a:bodyPr>
          <a:lstStyle/>
          <a:p>
            <a:pPr algn="l">
              <a:lnSpc>
                <a:spcPct val="130000"/>
              </a:lnSpc>
            </a:pPr>
            <a:r>
              <a:rPr lang="en-US" b="1" dirty="0">
                <a:solidFill>
                  <a:srgbClr val="A11035"/>
                </a:solidFill>
              </a:rPr>
              <a:t>Data Synthesis</a:t>
            </a:r>
          </a:p>
        </p:txBody>
      </p:sp>
      <p:sp>
        <p:nvSpPr>
          <p:cNvPr id="19" name="Rechteck 23">
            <a:extLst>
              <a:ext uri="{FF2B5EF4-FFF2-40B4-BE49-F238E27FC236}">
                <a16:creationId xmlns:a16="http://schemas.microsoft.com/office/drawing/2014/main" id="{77A96EDE-4EAA-2F11-67A8-0595E5B0C7FC}"/>
              </a:ext>
            </a:extLst>
          </p:cNvPr>
          <p:cNvSpPr/>
          <p:nvPr/>
        </p:nvSpPr>
        <p:spPr>
          <a:xfrm>
            <a:off x="5542550" y="171626"/>
            <a:ext cx="1664584" cy="1533224"/>
          </a:xfrm>
          <a:prstGeom prst="rect">
            <a:avLst/>
          </a:prstGeom>
          <a:noFill/>
          <a:ln w="28575">
            <a:solidFill>
              <a:srgbClr val="A1103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pic>
        <p:nvPicPr>
          <p:cNvPr id="24" name="Graphic 23" descr="Database outline">
            <a:extLst>
              <a:ext uri="{FF2B5EF4-FFF2-40B4-BE49-F238E27FC236}">
                <a16:creationId xmlns:a16="http://schemas.microsoft.com/office/drawing/2014/main" id="{40F9000F-D97F-97E0-D08F-1213659F0A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45496" y="617796"/>
            <a:ext cx="914400" cy="914400"/>
          </a:xfrm>
          <a:prstGeom prst="rect">
            <a:avLst/>
          </a:prstGeom>
        </p:spPr>
      </p:pic>
      <p:sp>
        <p:nvSpPr>
          <p:cNvPr id="32" name="Textfeld 9">
            <a:extLst>
              <a:ext uri="{FF2B5EF4-FFF2-40B4-BE49-F238E27FC236}">
                <a16:creationId xmlns:a16="http://schemas.microsoft.com/office/drawing/2014/main" id="{E52E624B-3BB6-3360-8ECE-8DB6F57A7B81}"/>
              </a:ext>
            </a:extLst>
          </p:cNvPr>
          <p:cNvSpPr txBox="1"/>
          <p:nvPr/>
        </p:nvSpPr>
        <p:spPr>
          <a:xfrm>
            <a:off x="7476358" y="188635"/>
            <a:ext cx="666786" cy="330988"/>
          </a:xfrm>
          <a:prstGeom prst="rect">
            <a:avLst/>
          </a:prstGeom>
          <a:noFill/>
        </p:spPr>
        <p:txBody>
          <a:bodyPr wrap="none" lIns="0" tIns="0" rIns="0" bIns="0" rtlCol="0">
            <a:spAutoFit/>
          </a:bodyPr>
          <a:lstStyle/>
          <a:p>
            <a:pPr algn="l">
              <a:lnSpc>
                <a:spcPct val="130000"/>
              </a:lnSpc>
            </a:pPr>
            <a:r>
              <a:rPr lang="en-US" b="1" dirty="0">
                <a:solidFill>
                  <a:srgbClr val="A11035"/>
                </a:solidFill>
              </a:rPr>
              <a:t>Testing</a:t>
            </a:r>
          </a:p>
        </p:txBody>
      </p:sp>
      <p:sp>
        <p:nvSpPr>
          <p:cNvPr id="36" name="Rechteck 23">
            <a:extLst>
              <a:ext uri="{FF2B5EF4-FFF2-40B4-BE49-F238E27FC236}">
                <a16:creationId xmlns:a16="http://schemas.microsoft.com/office/drawing/2014/main" id="{BA197594-9CB9-6B69-A277-5B9BF92B50D7}"/>
              </a:ext>
            </a:extLst>
          </p:cNvPr>
          <p:cNvSpPr/>
          <p:nvPr/>
        </p:nvSpPr>
        <p:spPr>
          <a:xfrm>
            <a:off x="7405008" y="176394"/>
            <a:ext cx="1664584" cy="1533224"/>
          </a:xfrm>
          <a:prstGeom prst="rect">
            <a:avLst/>
          </a:prstGeom>
          <a:noFill/>
          <a:ln w="28575">
            <a:solidFill>
              <a:srgbClr val="A11035"/>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lnSpc>
                <a:spcPct val="130000"/>
              </a:lnSpc>
            </a:pPr>
            <a:endParaRPr lang="en-US" sz="1200" dirty="0">
              <a:solidFill>
                <a:schemeClr val="tx1"/>
              </a:solidFill>
            </a:endParaRPr>
          </a:p>
        </p:txBody>
      </p:sp>
      <p:sp>
        <p:nvSpPr>
          <p:cNvPr id="42" name="Arrow: Down 41">
            <a:extLst>
              <a:ext uri="{FF2B5EF4-FFF2-40B4-BE49-F238E27FC236}">
                <a16:creationId xmlns:a16="http://schemas.microsoft.com/office/drawing/2014/main" id="{8463CCE1-7EAC-EEC3-EA56-28808141B59A}"/>
              </a:ext>
            </a:extLst>
          </p:cNvPr>
          <p:cNvSpPr/>
          <p:nvPr/>
        </p:nvSpPr>
        <p:spPr>
          <a:xfrm rot="10800000">
            <a:off x="10672805" y="3576143"/>
            <a:ext cx="270785" cy="549043"/>
          </a:xfrm>
          <a:prstGeom prst="downArrow">
            <a:avLst/>
          </a:prstGeom>
          <a:solidFill>
            <a:srgbClr val="57AB27">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id="{88DD08E9-D68C-1300-F95E-1D99CB6234DC}"/>
              </a:ext>
            </a:extLst>
          </p:cNvPr>
          <p:cNvSpPr/>
          <p:nvPr/>
        </p:nvSpPr>
        <p:spPr>
          <a:xfrm>
            <a:off x="10788378" y="3668137"/>
            <a:ext cx="59032" cy="58882"/>
          </a:xfrm>
          <a:prstGeom prst="ellipse">
            <a:avLst/>
          </a:prstGeom>
          <a:solidFill>
            <a:schemeClr val="bg1"/>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id="{00354013-4EA0-1F6F-87C2-5F357614D1DE}"/>
              </a:ext>
            </a:extLst>
          </p:cNvPr>
          <p:cNvSpPr/>
          <p:nvPr/>
        </p:nvSpPr>
        <p:spPr>
          <a:xfrm>
            <a:off x="10914820" y="3944896"/>
            <a:ext cx="59032" cy="58882"/>
          </a:xfrm>
          <a:prstGeom prst="ellipse">
            <a:avLst/>
          </a:prstGeom>
          <a:solidFill>
            <a:schemeClr val="bg1"/>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9" name="Oval 528">
            <a:extLst>
              <a:ext uri="{FF2B5EF4-FFF2-40B4-BE49-F238E27FC236}">
                <a16:creationId xmlns:a16="http://schemas.microsoft.com/office/drawing/2014/main" id="{53C7933A-ADFB-4C34-9D2D-9F55729D33B7}"/>
              </a:ext>
            </a:extLst>
          </p:cNvPr>
          <p:cNvSpPr/>
          <p:nvPr/>
        </p:nvSpPr>
        <p:spPr>
          <a:xfrm>
            <a:off x="10862506" y="4246175"/>
            <a:ext cx="59032" cy="58882"/>
          </a:xfrm>
          <a:prstGeom prst="ellipse">
            <a:avLst/>
          </a:prstGeom>
          <a:solidFill>
            <a:schemeClr val="bg1"/>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0" name="Straight Connector 529">
            <a:extLst>
              <a:ext uri="{FF2B5EF4-FFF2-40B4-BE49-F238E27FC236}">
                <a16:creationId xmlns:a16="http://schemas.microsoft.com/office/drawing/2014/main" id="{94F78872-4F4A-320F-AA45-D2A8CE958EE4}"/>
              </a:ext>
            </a:extLst>
          </p:cNvPr>
          <p:cNvCxnSpPr>
            <a:cxnSpLocks/>
            <a:stCxn id="533" idx="0"/>
            <a:endCxn id="529" idx="4"/>
          </p:cNvCxnSpPr>
          <p:nvPr/>
        </p:nvCxnSpPr>
        <p:spPr>
          <a:xfrm flipV="1">
            <a:off x="10813410" y="4305057"/>
            <a:ext cx="78611" cy="143394"/>
          </a:xfrm>
          <a:prstGeom prst="line">
            <a:avLst/>
          </a:prstGeom>
          <a:ln w="28575">
            <a:solidFill>
              <a:srgbClr val="57AB27"/>
            </a:solidFill>
            <a:tailEnd type="none"/>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0D1547CD-240F-A5E0-DD6D-CF4F1A171F00}"/>
              </a:ext>
            </a:extLst>
          </p:cNvPr>
          <p:cNvCxnSpPr>
            <a:cxnSpLocks/>
            <a:stCxn id="529" idx="7"/>
            <a:endCxn id="528" idx="4"/>
          </p:cNvCxnSpPr>
          <p:nvPr/>
        </p:nvCxnSpPr>
        <p:spPr>
          <a:xfrm flipV="1">
            <a:off x="10912893" y="4003778"/>
            <a:ext cx="31443" cy="251020"/>
          </a:xfrm>
          <a:prstGeom prst="line">
            <a:avLst/>
          </a:prstGeom>
          <a:ln w="28575">
            <a:solidFill>
              <a:srgbClr val="57AB27"/>
            </a:solidFill>
            <a:tailEnd type="none"/>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E35D6703-215B-601A-EA85-2E34647602A4}"/>
              </a:ext>
            </a:extLst>
          </p:cNvPr>
          <p:cNvCxnSpPr>
            <a:cxnSpLocks/>
            <a:stCxn id="528" idx="0"/>
            <a:endCxn id="527" idx="4"/>
          </p:cNvCxnSpPr>
          <p:nvPr/>
        </p:nvCxnSpPr>
        <p:spPr>
          <a:xfrm flipH="1" flipV="1">
            <a:off x="10817894" y="3727019"/>
            <a:ext cx="126442" cy="217877"/>
          </a:xfrm>
          <a:prstGeom prst="line">
            <a:avLst/>
          </a:prstGeom>
          <a:ln w="28575">
            <a:solidFill>
              <a:srgbClr val="57AB27"/>
            </a:solidFill>
            <a:tailEnd type="none"/>
          </a:ln>
        </p:spPr>
        <p:style>
          <a:lnRef idx="1">
            <a:schemeClr val="accent1"/>
          </a:lnRef>
          <a:fillRef idx="0">
            <a:schemeClr val="accent1"/>
          </a:fillRef>
          <a:effectRef idx="0">
            <a:schemeClr val="accent1"/>
          </a:effectRef>
          <a:fontRef idx="minor">
            <a:schemeClr val="tx1"/>
          </a:fontRef>
        </p:style>
      </p:cxnSp>
      <p:sp>
        <p:nvSpPr>
          <p:cNvPr id="533" name="Rectangle 532">
            <a:extLst>
              <a:ext uri="{FF2B5EF4-FFF2-40B4-BE49-F238E27FC236}">
                <a16:creationId xmlns:a16="http://schemas.microsoft.com/office/drawing/2014/main" id="{A0924D49-D28F-0D54-D948-91C7E738CFA0}"/>
              </a:ext>
            </a:extLst>
          </p:cNvPr>
          <p:cNvSpPr/>
          <p:nvPr/>
        </p:nvSpPr>
        <p:spPr>
          <a:xfrm>
            <a:off x="10773406" y="4448450"/>
            <a:ext cx="80008" cy="80008"/>
          </a:xfrm>
          <a:prstGeom prst="rect">
            <a:avLst/>
          </a:prstGeom>
          <a:solidFill>
            <a:schemeClr val="bg1"/>
          </a:solidFill>
          <a:ln>
            <a:solidFill>
              <a:srgbClr val="57AB2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344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E914D6-1CB1-FBC9-1B90-2AF98375356D}"/>
            </a:ext>
          </a:extLst>
        </p:cNvPr>
        <p:cNvGrpSpPr/>
        <p:nvPr/>
      </p:nvGrpSpPr>
      <p:grpSpPr>
        <a:xfrm>
          <a:off x="0" y="0"/>
          <a:ext cx="0" cy="0"/>
          <a:chOff x="0" y="0"/>
          <a:chExt cx="0" cy="0"/>
        </a:xfrm>
      </p:grpSpPr>
      <p:sp>
        <p:nvSpPr>
          <p:cNvPr id="3" name="Rechteck 2">
            <a:extLst>
              <a:ext uri="{FF2B5EF4-FFF2-40B4-BE49-F238E27FC236}">
                <a16:creationId xmlns:a16="http://schemas.microsoft.com/office/drawing/2014/main" id="{D54FFA75-BEB8-D03E-2465-C7AA09A3CDAF}"/>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a:extLst>
              <a:ext uri="{FF2B5EF4-FFF2-40B4-BE49-F238E27FC236}">
                <a16:creationId xmlns:a16="http://schemas.microsoft.com/office/drawing/2014/main" id="{8E381F1A-DCB4-D120-0794-3640C069BA24}"/>
              </a:ext>
            </a:extLst>
          </p:cNvPr>
          <p:cNvSpPr>
            <a:spLocks noGrp="1"/>
          </p:cNvSpPr>
          <p:nvPr>
            <p:ph type="title"/>
          </p:nvPr>
        </p:nvSpPr>
        <p:spPr>
          <a:xfrm>
            <a:off x="163497" y="98126"/>
            <a:ext cx="10515600" cy="513764"/>
          </a:xfrm>
        </p:spPr>
        <p:txBody>
          <a:bodyPr>
            <a:normAutofit/>
          </a:bodyPr>
          <a:lstStyle/>
          <a:p>
            <a:r>
              <a:rPr lang="de-DE" sz="2800" dirty="0" err="1"/>
              <a:t>Applications</a:t>
            </a:r>
            <a:r>
              <a:rPr lang="de-DE" sz="2800" dirty="0"/>
              <a:t> </a:t>
            </a:r>
            <a:r>
              <a:rPr lang="de-DE" sz="2800" dirty="0" err="1"/>
              <a:t>for</a:t>
            </a:r>
            <a:r>
              <a:rPr lang="de-DE" sz="2800" dirty="0"/>
              <a:t> </a:t>
            </a:r>
            <a:r>
              <a:rPr lang="de-DE" sz="2800" dirty="0" err="1"/>
              <a:t>testing</a:t>
            </a:r>
            <a:endParaRPr lang="de-DE" sz="2800" dirty="0"/>
          </a:p>
        </p:txBody>
      </p:sp>
      <p:sp>
        <p:nvSpPr>
          <p:cNvPr id="2" name="TextBox 1">
            <a:extLst>
              <a:ext uri="{FF2B5EF4-FFF2-40B4-BE49-F238E27FC236}">
                <a16:creationId xmlns:a16="http://schemas.microsoft.com/office/drawing/2014/main" id="{FCB1811B-75A6-B890-6697-AF4FC3BF8631}"/>
              </a:ext>
            </a:extLst>
          </p:cNvPr>
          <p:cNvSpPr txBox="1"/>
          <p:nvPr/>
        </p:nvSpPr>
        <p:spPr>
          <a:xfrm>
            <a:off x="304800" y="1275644"/>
            <a:ext cx="3966342" cy="523220"/>
          </a:xfrm>
          <a:prstGeom prst="rect">
            <a:avLst/>
          </a:prstGeom>
          <a:noFill/>
        </p:spPr>
        <p:txBody>
          <a:bodyPr wrap="none" rtlCol="0">
            <a:spAutoFit/>
          </a:bodyPr>
          <a:lstStyle/>
          <a:p>
            <a:pPr marL="285750" indent="-285750">
              <a:buFont typeface="Arial" panose="020B0604020202020204" pitchFamily="34" charset="0"/>
              <a:buChar char="•"/>
            </a:pPr>
            <a:r>
              <a:rPr lang="de-DE" sz="2800" dirty="0"/>
              <a:t>Write </a:t>
            </a:r>
            <a:r>
              <a:rPr lang="de-DE" sz="2800" dirty="0" err="1"/>
              <a:t>test</a:t>
            </a:r>
            <a:r>
              <a:rPr lang="de-DE" sz="2800" dirty="0"/>
              <a:t> </a:t>
            </a:r>
            <a:r>
              <a:rPr lang="de-DE" sz="2800" dirty="0" err="1"/>
              <a:t>requirements</a:t>
            </a:r>
            <a:endParaRPr lang="en-US" sz="2800" dirty="0"/>
          </a:p>
        </p:txBody>
      </p:sp>
      <p:sp>
        <p:nvSpPr>
          <p:cNvPr id="4" name="Rectangle 1">
            <a:extLst>
              <a:ext uri="{FF2B5EF4-FFF2-40B4-BE49-F238E27FC236}">
                <a16:creationId xmlns:a16="http://schemas.microsoft.com/office/drawing/2014/main" id="{0EC78FB6-87BD-650E-84FB-21FBF8296640}"/>
              </a:ext>
            </a:extLst>
          </p:cNvPr>
          <p:cNvSpPr>
            <a:spLocks noChangeArrowheads="1"/>
          </p:cNvSpPr>
          <p:nvPr/>
        </p:nvSpPr>
        <p:spPr bwMode="auto">
          <a:xfrm>
            <a:off x="33966" y="1798864"/>
            <a:ext cx="1214915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You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Can you describe an intersection scenario that might be interesting to test an autonomous vehicle?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rPr>
              <a:t>ChatGPT 3.5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Certainly! Let's consider an intersection scenario that presents challenges for testing an autonomous vehicle: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Scenario: Busy Urban Intersection with Complex Traffic Dynamics</a:t>
            </a: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Arial" panose="020B0604020202020204" pitchFamily="34" charset="0"/>
              </a:rPr>
              <a:t>Multi-Lane Intersection:</a:t>
            </a:r>
            <a:r>
              <a:rPr kumimoji="0" lang="en-US" altLang="en-US" sz="1200" b="0" i="0" u="none" strike="noStrike" cap="none" normalizeH="0" baseline="0" dirty="0">
                <a:ln>
                  <a:noFill/>
                </a:ln>
                <a:solidFill>
                  <a:schemeClr val="tx1"/>
                </a:solidFill>
                <a:effectLst/>
                <a:latin typeface="Arial" panose="020B0604020202020204" pitchFamily="34" charset="0"/>
              </a:rPr>
              <a:t> The intersection involves multiple lanes, each with different turning options (left turn, right turn, and straight).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solidFill>
                <a:effectLst/>
                <a:latin typeface="Arial" panose="020B0604020202020204" pitchFamily="34" charset="0"/>
              </a:rPr>
              <a:t>Dynamic Traffic Conditions:</a:t>
            </a:r>
            <a:r>
              <a:rPr kumimoji="0" lang="en-US" altLang="en-US" sz="1200" b="0" i="0" u="none" strike="noStrike" cap="none" normalizeH="0" baseline="0" dirty="0">
                <a:ln>
                  <a:noFill/>
                </a:ln>
                <a:solidFill>
                  <a:schemeClr val="tx1"/>
                </a:solidFill>
                <a:effectLst/>
                <a:latin typeface="Arial" panose="020B0604020202020204" pitchFamily="34" charset="0"/>
              </a:rPr>
              <a:t> The traffic conditions are highly dynamic, with a mix of vehicles, pedestrians, and cyclists. The density of traffic varies, creating situations where the autonomous vehicle needs to navigate smoothly through both light and heavy traffic.</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Arial" panose="020B0604020202020204" pitchFamily="34" charset="0"/>
              </a:rPr>
              <a:t>Unpredictable Pedestrian Behavior:</a:t>
            </a:r>
            <a:r>
              <a:rPr kumimoji="0" lang="en-US" altLang="en-US" sz="1200" b="0" i="0" u="none" strike="noStrike" cap="none" normalizeH="0" baseline="0" dirty="0">
                <a:ln>
                  <a:noFill/>
                </a:ln>
                <a:solidFill>
                  <a:schemeClr val="tx1"/>
                </a:solidFill>
                <a:effectLst/>
                <a:latin typeface="Arial" panose="020B0604020202020204" pitchFamily="34" charset="0"/>
              </a:rPr>
              <a:t> Pedestrians may not strictly follow crosswalks or traffic signals. Some might jaywalk, change their walking speed unexpectedly, or be engaged in activities that distract them from the traffic.</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chemeClr val="tx1"/>
                </a:solidFill>
                <a:effectLst/>
                <a:latin typeface="Arial" panose="020B0604020202020204" pitchFamily="34" charset="0"/>
              </a:rPr>
              <a:t>Complex Signal Phases:</a:t>
            </a:r>
            <a:r>
              <a:rPr kumimoji="0" lang="en-US" altLang="en-US" sz="1200" b="0" i="0" u="none" strike="noStrike" cap="none" normalizeH="0" baseline="0" dirty="0">
                <a:ln>
                  <a:noFill/>
                </a:ln>
                <a:solidFill>
                  <a:schemeClr val="tx1"/>
                </a:solidFill>
                <a:effectLst/>
                <a:latin typeface="Arial" panose="020B0604020202020204" pitchFamily="34" charset="0"/>
              </a:rPr>
              <a:t> The traffic signals at the intersection have complex signal phases, including left-turn arrows, flashing yellow lights, and pedestrian crossing signals. The vehicle must correctly interpret and respond to these signals to make safe and efficient decisions.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chemeClr val="tx1"/>
                </a:solidFill>
                <a:effectLst/>
                <a:latin typeface="Arial" panose="020B0604020202020204" pitchFamily="34" charset="0"/>
              </a:rPr>
              <a:t>Limited Visibility and Obstructions:</a:t>
            </a:r>
            <a:r>
              <a:rPr kumimoji="0" lang="en-US" altLang="en-US" sz="1200" b="0" i="0" u="none" strike="noStrike" cap="none" normalizeH="0" baseline="0" dirty="0">
                <a:ln>
                  <a:noFill/>
                </a:ln>
                <a:solidFill>
                  <a:schemeClr val="tx1"/>
                </a:solidFill>
                <a:effectLst/>
                <a:latin typeface="Arial" panose="020B0604020202020204" pitchFamily="34" charset="0"/>
              </a:rPr>
              <a:t> The presence of tall buildings or other infrastructure might limit the vehicle's sensors' visibility. The scenario includes situations where the autonomous vehicle needs to navigate based on partial sensor data and make decisions in real-time.</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solidFill>
                  <a:schemeClr val="tx1"/>
                </a:solidFill>
                <a:effectLst/>
                <a:latin typeface="Arial" panose="020B0604020202020204" pitchFamily="34" charset="0"/>
              </a:rPr>
              <a:t>Simultaneous Turns and Merging:</a:t>
            </a:r>
            <a:r>
              <a:rPr kumimoji="0" lang="en-US" altLang="en-US" sz="1200" b="0" i="0" u="none" strike="noStrike" cap="none" normalizeH="0" baseline="0" dirty="0">
                <a:ln>
                  <a:noFill/>
                </a:ln>
                <a:solidFill>
                  <a:schemeClr val="tx1"/>
                </a:solidFill>
                <a:effectLst/>
                <a:latin typeface="Arial" panose="020B0604020202020204" pitchFamily="34" charset="0"/>
              </a:rPr>
              <a:t> The intersection allows for simultaneous turning movements from different directions, and merging lanes create situations where the vehicle needs to yield appropriately and merge into traffic seamlessly.</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1200" b="1" i="0" u="none" strike="noStrike" cap="none" normalizeH="0" baseline="0" dirty="0">
                <a:ln>
                  <a:noFill/>
                </a:ln>
                <a:solidFill>
                  <a:schemeClr val="tx1"/>
                </a:solidFill>
                <a:effectLst/>
                <a:latin typeface="Arial" panose="020B0604020202020204" pitchFamily="34" charset="0"/>
              </a:rPr>
              <a:t>Emergency Vehicles:</a:t>
            </a:r>
            <a:r>
              <a:rPr kumimoji="0" lang="en-US" altLang="en-US" sz="1200" b="0" i="0" u="none" strike="noStrike" cap="none" normalizeH="0" baseline="0" dirty="0">
                <a:ln>
                  <a:noFill/>
                </a:ln>
                <a:solidFill>
                  <a:schemeClr val="tx1"/>
                </a:solidFill>
                <a:effectLst/>
                <a:latin typeface="Arial" panose="020B0604020202020204" pitchFamily="34" charset="0"/>
              </a:rPr>
              <a:t> The scenario includes the sudden appearance of emergency vehicles with lights and sirens, requiring the autonomous vehicle to respond appropriately by yielding or making way to allow the emergency vehicle to pass safely.</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200" b="1" i="0" u="none" strike="noStrike" cap="none" normalizeH="0" baseline="0" dirty="0">
                <a:ln>
                  <a:noFill/>
                </a:ln>
                <a:solidFill>
                  <a:schemeClr val="tx1"/>
                </a:solidFill>
                <a:effectLst/>
                <a:latin typeface="Arial" panose="020B0604020202020204" pitchFamily="34" charset="0"/>
              </a:rPr>
              <a:t>Adverse Weather Conditions:</a:t>
            </a:r>
            <a:r>
              <a:rPr kumimoji="0" lang="en-US" altLang="en-US" sz="1200" b="0" i="0" u="none" strike="noStrike" cap="none" normalizeH="0" baseline="0" dirty="0">
                <a:ln>
                  <a:noFill/>
                </a:ln>
                <a:solidFill>
                  <a:schemeClr val="tx1"/>
                </a:solidFill>
                <a:effectLst/>
                <a:latin typeface="Arial" panose="020B0604020202020204" pitchFamily="34" charset="0"/>
              </a:rPr>
              <a:t> Introduce adverse weather conditions such as heavy rain or snow, which can affect visibility, traction, and sensor performance. The autonomous vehicle must demonstrate the ability to adapt to these challenging weather conditions.</a:t>
            </a:r>
          </a:p>
          <a:p>
            <a:pPr marL="0" marR="0" lvl="0" indent="0" algn="l" defTabSz="914400" rtl="0" eaLnBrk="0" fontAlgn="base" latinLnBrk="0" hangingPunct="0">
              <a:lnSpc>
                <a:spcPct val="100000"/>
              </a:lnSpc>
              <a:spcBef>
                <a:spcPct val="0"/>
              </a:spcBef>
              <a:spcAft>
                <a:spcPct val="0"/>
              </a:spcAft>
              <a:buClrTx/>
              <a:buSzTx/>
              <a:buFontTx/>
              <a:buAutoNum type="arabicPeriod" startAt="9"/>
              <a:tabLst/>
            </a:pPr>
            <a:r>
              <a:rPr kumimoji="0" lang="en-US" altLang="en-US" sz="1200" b="1" i="0" u="none" strike="noStrike" cap="none" normalizeH="0" baseline="0" dirty="0">
                <a:ln>
                  <a:noFill/>
                </a:ln>
                <a:solidFill>
                  <a:schemeClr val="tx1"/>
                </a:solidFill>
                <a:effectLst/>
                <a:latin typeface="Arial" panose="020B0604020202020204" pitchFamily="34" charset="0"/>
              </a:rPr>
              <a:t>Traffic Rule Violations:</a:t>
            </a:r>
            <a:r>
              <a:rPr kumimoji="0" lang="en-US" altLang="en-US" sz="1200" b="0" i="0" u="none" strike="noStrike" cap="none" normalizeH="0" baseline="0" dirty="0">
                <a:ln>
                  <a:noFill/>
                </a:ln>
                <a:solidFill>
                  <a:schemeClr val="tx1"/>
                </a:solidFill>
                <a:effectLst/>
                <a:latin typeface="Arial" panose="020B0604020202020204" pitchFamily="34" charset="0"/>
              </a:rPr>
              <a:t> Simulate scenarios where human drivers might violate traffic rules, such as running red lights or making illegal turns. The autonomous vehicle should be capable of detecting and responding to such unpredictable behavior to ensure safety.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Testing an autonomous vehicle in such a complex intersection scenario would assess its ability to handle diverse and challenging real-world situations, demonstrating its robustness and reliability in urban environments.</a:t>
            </a:r>
          </a:p>
        </p:txBody>
      </p:sp>
      <p:pic>
        <p:nvPicPr>
          <p:cNvPr id="1026" name="Picture 2" descr="User">
            <a:extLst>
              <a:ext uri="{FF2B5EF4-FFF2-40B4-BE49-F238E27FC236}">
                <a16:creationId xmlns:a16="http://schemas.microsoft.com/office/drawing/2014/main" id="{F0E18A68-9C34-64E9-E5D3-6E41EFDC7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 y="-2012314"/>
            <a:ext cx="228600" cy="4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287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a:extLst>
              <a:ext uri="{FF2B5EF4-FFF2-40B4-BE49-F238E27FC236}">
                <a16:creationId xmlns:a16="http://schemas.microsoft.com/office/drawing/2014/main" id="{AC0104D9-6A61-5189-F079-6DB7AAF028D9}"/>
              </a:ext>
            </a:extLst>
          </p:cNvPr>
          <p:cNvSpPr>
            <a:spLocks noGrp="1"/>
          </p:cNvSpPr>
          <p:nvPr>
            <p:ph type="title"/>
          </p:nvPr>
        </p:nvSpPr>
        <p:spPr>
          <a:xfrm>
            <a:off x="163497" y="98126"/>
            <a:ext cx="10515600" cy="513764"/>
          </a:xfrm>
        </p:spPr>
        <p:txBody>
          <a:bodyPr>
            <a:normAutofit/>
          </a:bodyPr>
          <a:lstStyle/>
          <a:p>
            <a:r>
              <a:rPr lang="de-DE" sz="2800" dirty="0" err="1"/>
              <a:t>Applications</a:t>
            </a:r>
            <a:r>
              <a:rPr lang="de-DE" sz="2800" dirty="0"/>
              <a:t> </a:t>
            </a:r>
            <a:r>
              <a:rPr lang="de-DE" sz="2800" dirty="0" err="1"/>
              <a:t>for</a:t>
            </a:r>
            <a:r>
              <a:rPr lang="de-DE" sz="2800" dirty="0"/>
              <a:t> </a:t>
            </a:r>
            <a:r>
              <a:rPr lang="de-DE" sz="2800" dirty="0" err="1"/>
              <a:t>dataset</a:t>
            </a:r>
            <a:r>
              <a:rPr lang="de-DE" sz="2800" dirty="0"/>
              <a:t> </a:t>
            </a:r>
            <a:r>
              <a:rPr lang="de-DE" sz="2800" dirty="0" err="1"/>
              <a:t>creation</a:t>
            </a:r>
            <a:endParaRPr lang="de-DE" sz="2800" dirty="0"/>
          </a:p>
        </p:txBody>
      </p:sp>
      <p:sp>
        <p:nvSpPr>
          <p:cNvPr id="2" name="TextBox 1">
            <a:extLst>
              <a:ext uri="{FF2B5EF4-FFF2-40B4-BE49-F238E27FC236}">
                <a16:creationId xmlns:a16="http://schemas.microsoft.com/office/drawing/2014/main" id="{136F5953-4A80-B69D-18F0-1385D13C01BF}"/>
              </a:ext>
            </a:extLst>
          </p:cNvPr>
          <p:cNvSpPr txBox="1"/>
          <p:nvPr/>
        </p:nvSpPr>
        <p:spPr>
          <a:xfrm>
            <a:off x="304800" y="1275644"/>
            <a:ext cx="12115496" cy="5262979"/>
          </a:xfrm>
          <a:prstGeom prst="rect">
            <a:avLst/>
          </a:prstGeom>
          <a:noFill/>
        </p:spPr>
        <p:txBody>
          <a:bodyPr wrap="none" rtlCol="0">
            <a:spAutoFit/>
          </a:bodyPr>
          <a:lstStyle/>
          <a:p>
            <a:pPr marL="285750" indent="-285750">
              <a:buFont typeface="Arial" panose="020B0604020202020204" pitchFamily="34" charset="0"/>
              <a:buChar char="•"/>
            </a:pPr>
            <a:r>
              <a:rPr lang="de-DE" sz="2800" dirty="0"/>
              <a:t>Write text-</a:t>
            </a:r>
            <a:r>
              <a:rPr lang="de-DE" sz="2800" dirty="0" err="1"/>
              <a:t>based</a:t>
            </a:r>
            <a:r>
              <a:rPr lang="de-DE" sz="2800" dirty="0"/>
              <a:t> </a:t>
            </a:r>
            <a:r>
              <a:rPr lang="de-DE" sz="2800" dirty="0" err="1"/>
              <a:t>image</a:t>
            </a:r>
            <a:r>
              <a:rPr lang="de-DE" sz="2800" dirty="0"/>
              <a:t> </a:t>
            </a:r>
            <a:r>
              <a:rPr lang="de-DE" sz="2800" dirty="0" err="1"/>
              <a:t>summaries</a:t>
            </a:r>
            <a:endParaRPr lang="de-DE" sz="2800" dirty="0"/>
          </a:p>
          <a:p>
            <a:pPr marL="742950" lvl="1" indent="-285750">
              <a:buFont typeface="Arial" panose="020B0604020202020204" pitchFamily="34" charset="0"/>
              <a:buChar char="•"/>
            </a:pPr>
            <a:r>
              <a:rPr lang="de-DE" sz="2800" dirty="0"/>
              <a:t>Remove </a:t>
            </a:r>
            <a:r>
              <a:rPr lang="de-DE" sz="2800" dirty="0" err="1"/>
              <a:t>duplicates</a:t>
            </a:r>
            <a:r>
              <a:rPr lang="de-DE" sz="2800" dirty="0"/>
              <a:t> </a:t>
            </a:r>
            <a:r>
              <a:rPr lang="de-DE" sz="2800" dirty="0" err="1"/>
              <a:t>that</a:t>
            </a:r>
            <a:r>
              <a:rPr lang="de-DE" sz="2800" dirty="0"/>
              <a:t> all </a:t>
            </a:r>
            <a:r>
              <a:rPr lang="de-DE" sz="2800" dirty="0" err="1"/>
              <a:t>show</a:t>
            </a:r>
            <a:r>
              <a:rPr lang="de-DE" sz="2800" dirty="0"/>
              <a:t> </a:t>
            </a:r>
            <a:r>
              <a:rPr lang="de-DE" sz="2800" dirty="0" err="1"/>
              <a:t>straight</a:t>
            </a:r>
            <a:r>
              <a:rPr lang="de-DE" sz="2800" dirty="0"/>
              <a:t> </a:t>
            </a:r>
            <a:r>
              <a:rPr lang="de-DE" sz="2800" dirty="0" err="1"/>
              <a:t>driving</a:t>
            </a:r>
            <a:r>
              <a:rPr lang="de-DE" sz="2800" dirty="0"/>
              <a:t> on </a:t>
            </a:r>
            <a:r>
              <a:rPr lang="de-DE" sz="2800" dirty="0" err="1"/>
              <a:t>highway</a:t>
            </a:r>
            <a:endParaRPr lang="de-DE" sz="2800" dirty="0"/>
          </a:p>
          <a:p>
            <a:pPr marL="742950" lvl="1" indent="-285750">
              <a:buFont typeface="Arial" panose="020B0604020202020204" pitchFamily="34" charset="0"/>
              <a:buChar char="•"/>
            </a:pPr>
            <a:r>
              <a:rPr lang="de-DE" sz="2800" dirty="0"/>
              <a:t>Show </a:t>
            </a:r>
            <a:r>
              <a:rPr lang="de-DE" sz="2800" dirty="0" err="1"/>
              <a:t>dataset</a:t>
            </a:r>
            <a:r>
              <a:rPr lang="de-DE" sz="2800" dirty="0"/>
              <a:t> </a:t>
            </a:r>
            <a:r>
              <a:rPr lang="de-DE" sz="2800" dirty="0" err="1"/>
              <a:t>statistics</a:t>
            </a:r>
            <a:r>
              <a:rPr lang="de-DE" sz="2800" dirty="0"/>
              <a:t> </a:t>
            </a:r>
          </a:p>
          <a:p>
            <a:pPr marL="1200150" lvl="2" indent="-285750">
              <a:buFont typeface="Arial" panose="020B0604020202020204" pitchFamily="34" charset="0"/>
              <a:buChar char="•"/>
            </a:pPr>
            <a:r>
              <a:rPr lang="de-DE" sz="2800" dirty="0"/>
              <a:t>On </a:t>
            </a:r>
            <a:r>
              <a:rPr lang="de-DE" sz="2800" dirty="0" err="1"/>
              <a:t>object</a:t>
            </a:r>
            <a:r>
              <a:rPr lang="de-DE" sz="2800" dirty="0"/>
              <a:t> </a:t>
            </a:r>
            <a:r>
              <a:rPr lang="de-DE" sz="2800" dirty="0" err="1"/>
              <a:t>level</a:t>
            </a:r>
            <a:r>
              <a:rPr lang="de-DE" sz="2800" dirty="0"/>
              <a:t> (e. g. </a:t>
            </a:r>
            <a:r>
              <a:rPr lang="de-DE" sz="2800" dirty="0" err="1"/>
              <a:t>how</a:t>
            </a:r>
            <a:r>
              <a:rPr lang="de-DE" sz="2800" dirty="0"/>
              <a:t> </a:t>
            </a:r>
            <a:r>
              <a:rPr lang="de-DE" sz="2800" dirty="0" err="1"/>
              <a:t>many</a:t>
            </a:r>
            <a:r>
              <a:rPr lang="de-DE" sz="2800" dirty="0"/>
              <a:t> </a:t>
            </a:r>
            <a:r>
              <a:rPr lang="de-DE" sz="2800" dirty="0" err="1"/>
              <a:t>images</a:t>
            </a:r>
            <a:r>
              <a:rPr lang="de-DE" sz="2800" dirty="0"/>
              <a:t> </a:t>
            </a:r>
            <a:r>
              <a:rPr lang="de-DE" sz="2800" dirty="0" err="1"/>
              <a:t>of</a:t>
            </a:r>
            <a:r>
              <a:rPr lang="de-DE" sz="2800" dirty="0"/>
              <a:t> </a:t>
            </a:r>
            <a:r>
              <a:rPr lang="de-DE" sz="2800" dirty="0" err="1"/>
              <a:t>roundabouts</a:t>
            </a:r>
            <a:r>
              <a:rPr lang="de-DE" sz="2800" dirty="0"/>
              <a:t> do I </a:t>
            </a:r>
            <a:r>
              <a:rPr lang="de-DE" sz="2800" dirty="0" err="1"/>
              <a:t>have</a:t>
            </a:r>
            <a:r>
              <a:rPr lang="de-DE" sz="2800" dirty="0"/>
              <a:t>)</a:t>
            </a:r>
          </a:p>
          <a:p>
            <a:pPr marL="1200150" lvl="2" indent="-285750">
              <a:buFont typeface="Arial" panose="020B0604020202020204" pitchFamily="34" charset="0"/>
              <a:buChar char="•"/>
            </a:pPr>
            <a:r>
              <a:rPr lang="de-DE" sz="2800" dirty="0"/>
              <a:t>On </a:t>
            </a:r>
            <a:r>
              <a:rPr lang="de-DE" sz="2800" dirty="0" err="1"/>
              <a:t>scenario</a:t>
            </a:r>
            <a:r>
              <a:rPr lang="de-DE" sz="2800" dirty="0"/>
              <a:t> </a:t>
            </a:r>
            <a:r>
              <a:rPr lang="de-DE" sz="2800" dirty="0" err="1"/>
              <a:t>level</a:t>
            </a:r>
            <a:r>
              <a:rPr lang="de-DE" sz="2800" dirty="0"/>
              <a:t> (e. g. </a:t>
            </a:r>
            <a:r>
              <a:rPr lang="de-DE" sz="2800" dirty="0" err="1"/>
              <a:t>how</a:t>
            </a:r>
            <a:r>
              <a:rPr lang="de-DE" sz="2800" dirty="0"/>
              <a:t> </a:t>
            </a:r>
            <a:r>
              <a:rPr lang="de-DE" sz="2800" dirty="0" err="1"/>
              <a:t>many</a:t>
            </a:r>
            <a:r>
              <a:rPr lang="de-DE" sz="2800" dirty="0"/>
              <a:t> </a:t>
            </a:r>
            <a:r>
              <a:rPr lang="de-DE" sz="2800" dirty="0" err="1"/>
              <a:t>near</a:t>
            </a:r>
            <a:r>
              <a:rPr lang="de-DE" sz="2800" dirty="0"/>
              <a:t> crash </a:t>
            </a:r>
            <a:r>
              <a:rPr lang="de-DE" sz="2800" dirty="0" err="1"/>
              <a:t>scenarios</a:t>
            </a:r>
            <a:r>
              <a:rPr lang="de-DE" sz="2800" dirty="0"/>
              <a:t> do I </a:t>
            </a:r>
            <a:r>
              <a:rPr lang="de-DE" sz="2800" dirty="0" err="1"/>
              <a:t>have</a:t>
            </a:r>
            <a:r>
              <a:rPr lang="de-DE" sz="2800" dirty="0"/>
              <a:t>)</a:t>
            </a:r>
          </a:p>
          <a:p>
            <a:pPr marL="742950" lvl="1" indent="-285750">
              <a:buFont typeface="Arial" panose="020B0604020202020204" pitchFamily="34" charset="0"/>
              <a:buChar char="•"/>
            </a:pPr>
            <a:r>
              <a:rPr lang="de-DE" sz="2800" dirty="0"/>
              <a:t>Find </a:t>
            </a:r>
            <a:r>
              <a:rPr lang="de-DE" sz="2800" dirty="0" err="1"/>
              <a:t>me</a:t>
            </a:r>
            <a:r>
              <a:rPr lang="de-DE" sz="2800" dirty="0"/>
              <a:t> </a:t>
            </a:r>
            <a:r>
              <a:rPr lang="de-DE" sz="2800" dirty="0" err="1"/>
              <a:t>more</a:t>
            </a:r>
            <a:r>
              <a:rPr lang="de-DE" sz="2800" dirty="0"/>
              <a:t> </a:t>
            </a:r>
            <a:r>
              <a:rPr lang="de-DE" sz="2800" dirty="0" err="1"/>
              <a:t>roundabout</a:t>
            </a:r>
            <a:r>
              <a:rPr lang="de-DE" sz="2800" dirty="0"/>
              <a:t> </a:t>
            </a:r>
            <a:r>
              <a:rPr lang="de-DE" sz="2800" dirty="0" err="1"/>
              <a:t>images</a:t>
            </a:r>
            <a:endParaRPr lang="de-DE" sz="2800" dirty="0"/>
          </a:p>
          <a:p>
            <a:pPr marL="285750" indent="-285750">
              <a:buFont typeface="Arial" panose="020B0604020202020204" pitchFamily="34" charset="0"/>
              <a:buChar char="•"/>
            </a:pPr>
            <a:r>
              <a:rPr lang="de-DE" sz="2800" dirty="0" err="1"/>
              <a:t>Based</a:t>
            </a:r>
            <a:r>
              <a:rPr lang="de-DE" sz="2800" dirty="0"/>
              <a:t> on </a:t>
            </a:r>
            <a:r>
              <a:rPr lang="de-DE" sz="2800" dirty="0" err="1"/>
              <a:t>given</a:t>
            </a:r>
            <a:r>
              <a:rPr lang="de-DE" sz="2800" dirty="0"/>
              <a:t> </a:t>
            </a:r>
            <a:r>
              <a:rPr lang="de-DE" sz="2800" dirty="0" err="1"/>
              <a:t>requirements</a:t>
            </a:r>
            <a:r>
              <a:rPr lang="de-DE" sz="2800" dirty="0"/>
              <a:t>, </a:t>
            </a:r>
            <a:r>
              <a:rPr lang="de-DE" sz="2800" dirty="0" err="1"/>
              <a:t>generate</a:t>
            </a:r>
            <a:r>
              <a:rPr lang="de-DE" sz="2800" dirty="0"/>
              <a:t> a </a:t>
            </a:r>
            <a:r>
              <a:rPr lang="de-DE" sz="2800" dirty="0" err="1"/>
              <a:t>couple</a:t>
            </a:r>
            <a:r>
              <a:rPr lang="de-DE" sz="2800" dirty="0"/>
              <a:t> </a:t>
            </a:r>
            <a:r>
              <a:rPr lang="de-DE" sz="2800" dirty="0" err="1"/>
              <a:t>of</a:t>
            </a:r>
            <a:r>
              <a:rPr lang="de-DE" sz="2800" dirty="0"/>
              <a:t> </a:t>
            </a:r>
            <a:r>
              <a:rPr lang="de-DE" sz="2800" dirty="0" err="1"/>
              <a:t>random</a:t>
            </a:r>
            <a:r>
              <a:rPr lang="de-DE" sz="2800" dirty="0"/>
              <a:t> </a:t>
            </a:r>
            <a:r>
              <a:rPr lang="de-DE" sz="2800" dirty="0" err="1"/>
              <a:t>scenarios</a:t>
            </a:r>
            <a:r>
              <a:rPr lang="de-DE" sz="2800" dirty="0"/>
              <a:t> </a:t>
            </a:r>
            <a:r>
              <a:rPr lang="de-DE" sz="2800" dirty="0" err="1"/>
              <a:t>for</a:t>
            </a:r>
            <a:r>
              <a:rPr lang="de-DE" sz="2800" dirty="0"/>
              <a:t> </a:t>
            </a:r>
            <a:r>
              <a:rPr lang="de-DE" sz="2800" dirty="0" err="1"/>
              <a:t>testing</a:t>
            </a:r>
            <a:endParaRPr lang="de-DE" sz="2800" dirty="0"/>
          </a:p>
          <a:p>
            <a:pPr marL="285750" indent="-285750">
              <a:buFont typeface="Arial" panose="020B0604020202020204" pitchFamily="34" charset="0"/>
              <a:buChar char="•"/>
            </a:pPr>
            <a:r>
              <a:rPr lang="de-DE" sz="2800" dirty="0" err="1"/>
              <a:t>Paired</a:t>
            </a:r>
            <a:r>
              <a:rPr lang="de-DE" sz="2800" dirty="0"/>
              <a:t> </a:t>
            </a:r>
            <a:r>
              <a:rPr lang="de-DE" sz="2800" dirty="0" err="1"/>
              <a:t>with</a:t>
            </a:r>
            <a:r>
              <a:rPr lang="de-DE" sz="2800" dirty="0"/>
              <a:t> </a:t>
            </a:r>
            <a:r>
              <a:rPr lang="de-DE" sz="2800" dirty="0" err="1"/>
              <a:t>image</a:t>
            </a:r>
            <a:r>
              <a:rPr lang="de-DE" sz="2800" dirty="0"/>
              <a:t> </a:t>
            </a:r>
            <a:r>
              <a:rPr lang="de-DE" sz="2800" dirty="0" err="1"/>
              <a:t>generation</a:t>
            </a:r>
            <a:r>
              <a:rPr lang="de-DE" sz="2800" dirty="0"/>
              <a:t> </a:t>
            </a:r>
            <a:r>
              <a:rPr lang="de-DE" sz="2800" dirty="0" err="1"/>
              <a:t>model</a:t>
            </a:r>
            <a:r>
              <a:rPr lang="de-DE" sz="2800" dirty="0"/>
              <a:t>, LLMs </a:t>
            </a:r>
            <a:r>
              <a:rPr lang="de-DE" sz="2800" dirty="0" err="1"/>
              <a:t>can</a:t>
            </a:r>
            <a:r>
              <a:rPr lang="de-DE" sz="2800" dirty="0"/>
              <a:t> </a:t>
            </a:r>
            <a:r>
              <a:rPr lang="de-DE" sz="2800" dirty="0" err="1"/>
              <a:t>be</a:t>
            </a:r>
            <a:r>
              <a:rPr lang="de-DE" sz="2800" dirty="0"/>
              <a:t> </a:t>
            </a:r>
            <a:r>
              <a:rPr lang="de-DE" sz="2800" dirty="0" err="1"/>
              <a:t>used</a:t>
            </a:r>
            <a:r>
              <a:rPr lang="de-DE" sz="2800" dirty="0"/>
              <a:t> </a:t>
            </a:r>
            <a:r>
              <a:rPr lang="de-DE" sz="2800" dirty="0" err="1"/>
              <a:t>to</a:t>
            </a:r>
            <a:r>
              <a:rPr lang="de-DE" sz="2800" dirty="0"/>
              <a:t> </a:t>
            </a:r>
            <a:r>
              <a:rPr lang="de-DE" sz="2800" dirty="0" err="1"/>
              <a:t>augment</a:t>
            </a:r>
            <a:r>
              <a:rPr lang="de-DE" sz="2800" dirty="0"/>
              <a:t> </a:t>
            </a:r>
            <a:r>
              <a:rPr lang="de-DE" sz="2800" dirty="0" err="1"/>
              <a:t>images</a:t>
            </a:r>
            <a:endParaRPr lang="de-DE" sz="2800" dirty="0"/>
          </a:p>
          <a:p>
            <a:pPr marL="285750" indent="-285750">
              <a:buFont typeface="Arial" panose="020B0604020202020204" pitchFamily="34" charset="0"/>
              <a:buChar char="•"/>
            </a:pPr>
            <a:endParaRPr lang="de-DE" sz="2800" dirty="0"/>
          </a:p>
          <a:p>
            <a:pPr marL="285750" indent="-285750">
              <a:buFont typeface="Arial" panose="020B0604020202020204" pitchFamily="34" charset="0"/>
              <a:buChar char="•"/>
            </a:pPr>
            <a:endParaRPr lang="de-DE" sz="2800" dirty="0"/>
          </a:p>
          <a:p>
            <a:pPr marL="285750" indent="-285750">
              <a:buFont typeface="Arial" panose="020B0604020202020204" pitchFamily="34" charset="0"/>
              <a:buChar char="•"/>
            </a:pPr>
            <a:endParaRPr lang="de-DE"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408722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a:extLst>
              <a:ext uri="{FF2B5EF4-FFF2-40B4-BE49-F238E27FC236}">
                <a16:creationId xmlns:a16="http://schemas.microsoft.com/office/drawing/2014/main" id="{AC0104D9-6A61-5189-F079-6DB7AAF028D9}"/>
              </a:ext>
            </a:extLst>
          </p:cNvPr>
          <p:cNvSpPr>
            <a:spLocks noGrp="1"/>
          </p:cNvSpPr>
          <p:nvPr>
            <p:ph type="title"/>
          </p:nvPr>
        </p:nvSpPr>
        <p:spPr>
          <a:xfrm>
            <a:off x="163497" y="98126"/>
            <a:ext cx="10515600" cy="513764"/>
          </a:xfrm>
        </p:spPr>
        <p:txBody>
          <a:bodyPr>
            <a:normAutofit/>
          </a:bodyPr>
          <a:lstStyle/>
          <a:p>
            <a:r>
              <a:rPr lang="de-DE" sz="2800" dirty="0" err="1"/>
              <a:t>Applications</a:t>
            </a:r>
            <a:r>
              <a:rPr lang="de-DE" sz="2800" dirty="0"/>
              <a:t> </a:t>
            </a:r>
            <a:r>
              <a:rPr lang="de-DE" sz="2800" dirty="0" err="1"/>
              <a:t>for</a:t>
            </a:r>
            <a:r>
              <a:rPr lang="de-DE" sz="2800" dirty="0"/>
              <a:t> </a:t>
            </a:r>
            <a:r>
              <a:rPr lang="de-DE" sz="2800" dirty="0" err="1"/>
              <a:t>perception</a:t>
            </a:r>
            <a:endParaRPr lang="de-DE" sz="2800" dirty="0"/>
          </a:p>
        </p:txBody>
      </p:sp>
      <p:sp>
        <p:nvSpPr>
          <p:cNvPr id="2" name="TextBox 1">
            <a:extLst>
              <a:ext uri="{FF2B5EF4-FFF2-40B4-BE49-F238E27FC236}">
                <a16:creationId xmlns:a16="http://schemas.microsoft.com/office/drawing/2014/main" id="{FB361984-F780-982F-03B6-53BDE0088E03}"/>
              </a:ext>
            </a:extLst>
          </p:cNvPr>
          <p:cNvSpPr txBox="1"/>
          <p:nvPr/>
        </p:nvSpPr>
        <p:spPr>
          <a:xfrm>
            <a:off x="304801" y="1275644"/>
            <a:ext cx="11887200" cy="3970318"/>
          </a:xfrm>
          <a:prstGeom prst="rect">
            <a:avLst/>
          </a:prstGeom>
          <a:noFill/>
        </p:spPr>
        <p:txBody>
          <a:bodyPr wrap="square" rtlCol="0">
            <a:spAutoFit/>
          </a:bodyPr>
          <a:lstStyle/>
          <a:p>
            <a:pPr marL="285750" indent="-285750">
              <a:buFont typeface="Arial" panose="020B0604020202020204" pitchFamily="34" charset="0"/>
              <a:buChar char="•"/>
            </a:pPr>
            <a:r>
              <a:rPr lang="de-DE" sz="2800" dirty="0"/>
              <a:t>Enhanced </a:t>
            </a:r>
            <a:r>
              <a:rPr lang="de-DE" sz="2800" dirty="0" err="1"/>
              <a:t>detection</a:t>
            </a:r>
            <a:r>
              <a:rPr lang="de-DE" sz="2800" dirty="0"/>
              <a:t>: </a:t>
            </a:r>
            <a:r>
              <a:rPr lang="de-DE" sz="2800" dirty="0" err="1"/>
              <a:t>provide</a:t>
            </a:r>
            <a:r>
              <a:rPr lang="de-DE" sz="2800" dirty="0"/>
              <a:t> </a:t>
            </a:r>
            <a:r>
              <a:rPr lang="de-DE" sz="2800" dirty="0" err="1"/>
              <a:t>contextual</a:t>
            </a:r>
            <a:r>
              <a:rPr lang="de-DE" sz="2800" dirty="0"/>
              <a:t> </a:t>
            </a:r>
            <a:r>
              <a:rPr lang="de-DE" sz="2800" dirty="0" err="1"/>
              <a:t>understanding</a:t>
            </a:r>
            <a:r>
              <a:rPr lang="de-DE" sz="2800" dirty="0"/>
              <a:t> </a:t>
            </a:r>
            <a:r>
              <a:rPr lang="de-DE" sz="2800" dirty="0" err="1"/>
              <a:t>to</a:t>
            </a:r>
            <a:r>
              <a:rPr lang="de-DE" sz="2800" dirty="0"/>
              <a:t> </a:t>
            </a:r>
            <a:r>
              <a:rPr lang="de-DE" sz="2800" dirty="0" err="1"/>
              <a:t>improve</a:t>
            </a:r>
            <a:r>
              <a:rPr lang="de-DE" sz="2800" dirty="0"/>
              <a:t> </a:t>
            </a:r>
            <a:r>
              <a:rPr lang="de-DE" sz="2800" dirty="0" err="1"/>
              <a:t>classification</a:t>
            </a:r>
            <a:r>
              <a:rPr lang="de-DE" sz="2800" dirty="0"/>
              <a:t> and </a:t>
            </a:r>
            <a:r>
              <a:rPr lang="de-DE" sz="2800" dirty="0" err="1"/>
              <a:t>detection</a:t>
            </a:r>
            <a:endParaRPr lang="de-DE" sz="2800" dirty="0"/>
          </a:p>
          <a:p>
            <a:pPr marL="285750" indent="-285750">
              <a:buFont typeface="Arial" panose="020B0604020202020204" pitchFamily="34" charset="0"/>
              <a:buChar char="•"/>
            </a:pPr>
            <a:r>
              <a:rPr lang="de-DE" sz="2800" dirty="0" err="1"/>
              <a:t>Explainability</a:t>
            </a:r>
            <a:r>
              <a:rPr lang="de-DE" sz="2800" dirty="0"/>
              <a:t>: </a:t>
            </a:r>
            <a:r>
              <a:rPr lang="de-DE" sz="2800" dirty="0" err="1"/>
              <a:t>describe</a:t>
            </a:r>
            <a:r>
              <a:rPr lang="de-DE" sz="2800" dirty="0"/>
              <a:t> </a:t>
            </a:r>
            <a:r>
              <a:rPr lang="de-DE" sz="2800" dirty="0" err="1"/>
              <a:t>why</a:t>
            </a:r>
            <a:r>
              <a:rPr lang="de-DE" sz="2800" dirty="0"/>
              <a:t> </a:t>
            </a:r>
            <a:r>
              <a:rPr lang="de-DE" sz="2800" dirty="0" err="1"/>
              <a:t>the</a:t>
            </a:r>
            <a:r>
              <a:rPr lang="de-DE" sz="2800" dirty="0"/>
              <a:t> </a:t>
            </a:r>
            <a:r>
              <a:rPr lang="de-DE" sz="2800" dirty="0" err="1"/>
              <a:t>model</a:t>
            </a:r>
            <a:r>
              <a:rPr lang="de-DE" sz="2800" dirty="0"/>
              <a:t> </a:t>
            </a:r>
            <a:r>
              <a:rPr lang="de-DE" sz="2800" dirty="0" err="1"/>
              <a:t>focuses</a:t>
            </a:r>
            <a:r>
              <a:rPr lang="de-DE" sz="2800" dirty="0"/>
              <a:t> on </a:t>
            </a:r>
            <a:r>
              <a:rPr lang="de-DE" sz="2800" dirty="0" err="1"/>
              <a:t>certain</a:t>
            </a:r>
            <a:r>
              <a:rPr lang="de-DE" sz="2800" dirty="0"/>
              <a:t> </a:t>
            </a:r>
            <a:r>
              <a:rPr lang="de-DE" sz="2800" dirty="0" err="1"/>
              <a:t>objects</a:t>
            </a:r>
            <a:endParaRPr lang="de-DE" sz="2800" dirty="0"/>
          </a:p>
          <a:p>
            <a:pPr marL="742950" lvl="1" indent="-285750">
              <a:buFont typeface="Arial" panose="020B0604020202020204" pitchFamily="34" charset="0"/>
              <a:buChar char="•"/>
            </a:pPr>
            <a:r>
              <a:rPr lang="de-DE" sz="2800" dirty="0" err="1"/>
              <a:t>Used</a:t>
            </a:r>
            <a:r>
              <a:rPr lang="de-DE" sz="2800" dirty="0"/>
              <a:t> </a:t>
            </a:r>
            <a:r>
              <a:rPr lang="de-DE" sz="2800" dirty="0" err="1"/>
              <a:t>for</a:t>
            </a:r>
            <a:r>
              <a:rPr lang="de-DE" sz="2800" dirty="0"/>
              <a:t> </a:t>
            </a:r>
            <a:r>
              <a:rPr lang="de-DE" sz="2800" dirty="0" err="1"/>
              <a:t>users</a:t>
            </a:r>
            <a:r>
              <a:rPr lang="de-DE" sz="2800" dirty="0"/>
              <a:t> </a:t>
            </a:r>
            <a:r>
              <a:rPr lang="de-DE" sz="2800" dirty="0" err="1"/>
              <a:t>to</a:t>
            </a:r>
            <a:r>
              <a:rPr lang="de-DE" sz="2800" dirty="0"/>
              <a:t> </a:t>
            </a:r>
            <a:r>
              <a:rPr lang="de-DE" sz="2800" dirty="0" err="1"/>
              <a:t>interact</a:t>
            </a:r>
            <a:r>
              <a:rPr lang="de-DE" sz="2800" dirty="0"/>
              <a:t> </a:t>
            </a:r>
            <a:r>
              <a:rPr lang="de-DE" sz="2800" dirty="0" err="1"/>
              <a:t>with</a:t>
            </a:r>
            <a:r>
              <a:rPr lang="de-DE" sz="2800" dirty="0"/>
              <a:t> </a:t>
            </a:r>
            <a:r>
              <a:rPr lang="de-DE" sz="2800" dirty="0" err="1"/>
              <a:t>system</a:t>
            </a:r>
            <a:r>
              <a:rPr lang="de-DE" sz="2800" dirty="0"/>
              <a:t> </a:t>
            </a:r>
            <a:r>
              <a:rPr lang="de-DE" sz="2800" dirty="0" err="1"/>
              <a:t>to</a:t>
            </a:r>
            <a:r>
              <a:rPr lang="de-DE" sz="2800" dirty="0"/>
              <a:t> </a:t>
            </a:r>
            <a:r>
              <a:rPr lang="de-DE" sz="2800" dirty="0" err="1"/>
              <a:t>feel</a:t>
            </a:r>
            <a:r>
              <a:rPr lang="de-DE" sz="2800" dirty="0"/>
              <a:t> </a:t>
            </a:r>
            <a:r>
              <a:rPr lang="de-DE" sz="2800" dirty="0" err="1"/>
              <a:t>more</a:t>
            </a:r>
            <a:r>
              <a:rPr lang="de-DE" sz="2800" dirty="0"/>
              <a:t> </a:t>
            </a:r>
            <a:r>
              <a:rPr lang="de-DE" sz="2800" dirty="0" err="1"/>
              <a:t>secure</a:t>
            </a:r>
            <a:endParaRPr lang="de-DE" sz="2800" dirty="0"/>
          </a:p>
          <a:p>
            <a:pPr marL="742950" lvl="1" indent="-285750">
              <a:buFont typeface="Arial" panose="020B0604020202020204" pitchFamily="34" charset="0"/>
              <a:buChar char="•"/>
            </a:pPr>
            <a:r>
              <a:rPr lang="de-DE" sz="2800" dirty="0"/>
              <a:t>Can </a:t>
            </a:r>
            <a:r>
              <a:rPr lang="de-DE" sz="2800" dirty="0" err="1"/>
              <a:t>be</a:t>
            </a:r>
            <a:r>
              <a:rPr lang="de-DE" sz="2800" dirty="0"/>
              <a:t> </a:t>
            </a:r>
            <a:r>
              <a:rPr lang="de-DE" sz="2800" dirty="0" err="1"/>
              <a:t>used</a:t>
            </a:r>
            <a:r>
              <a:rPr lang="de-DE" sz="2800" dirty="0"/>
              <a:t> </a:t>
            </a:r>
            <a:r>
              <a:rPr lang="de-DE" sz="2800" dirty="0" err="1"/>
              <a:t>for</a:t>
            </a:r>
            <a:r>
              <a:rPr lang="de-DE" sz="2800" dirty="0"/>
              <a:t> </a:t>
            </a:r>
            <a:r>
              <a:rPr lang="de-DE" sz="2800" dirty="0" err="1"/>
              <a:t>reporting</a:t>
            </a:r>
            <a:r>
              <a:rPr lang="de-DE" sz="2800" dirty="0"/>
              <a:t> </a:t>
            </a:r>
            <a:r>
              <a:rPr lang="de-DE" sz="2800" dirty="0" err="1"/>
              <a:t>to</a:t>
            </a:r>
            <a:r>
              <a:rPr lang="de-DE" sz="2800" dirty="0"/>
              <a:t> </a:t>
            </a:r>
            <a:r>
              <a:rPr lang="de-DE" sz="2800" dirty="0" err="1"/>
              <a:t>debug</a:t>
            </a:r>
            <a:r>
              <a:rPr lang="de-DE" sz="2800" dirty="0"/>
              <a:t> </a:t>
            </a:r>
            <a:r>
              <a:rPr lang="de-DE" sz="2800" dirty="0" err="1"/>
              <a:t>later</a:t>
            </a:r>
            <a:endParaRPr lang="de-DE" sz="2800" dirty="0"/>
          </a:p>
          <a:p>
            <a:pPr marL="285750" indent="-285750">
              <a:buFont typeface="Arial" panose="020B0604020202020204" pitchFamily="34" charset="0"/>
              <a:buChar char="•"/>
            </a:pPr>
            <a:r>
              <a:rPr lang="de-DE" sz="2800" dirty="0" err="1"/>
              <a:t>Textual</a:t>
            </a:r>
            <a:r>
              <a:rPr lang="de-DE" sz="2800" dirty="0"/>
              <a:t> </a:t>
            </a:r>
            <a:r>
              <a:rPr lang="de-DE" sz="2800" dirty="0" err="1"/>
              <a:t>scene</a:t>
            </a:r>
            <a:r>
              <a:rPr lang="de-DE" sz="2800" dirty="0"/>
              <a:t> </a:t>
            </a:r>
            <a:r>
              <a:rPr lang="de-DE" sz="2800" dirty="0" err="1"/>
              <a:t>description</a:t>
            </a:r>
            <a:r>
              <a:rPr lang="de-DE" sz="2800" dirty="0"/>
              <a:t> </a:t>
            </a:r>
            <a:r>
              <a:rPr lang="de-DE" sz="2800" dirty="0" err="1"/>
              <a:t>that</a:t>
            </a:r>
            <a:r>
              <a:rPr lang="de-DE" sz="2800" dirty="0"/>
              <a:t> </a:t>
            </a:r>
            <a:r>
              <a:rPr lang="de-DE" sz="2800" dirty="0" err="1"/>
              <a:t>captures</a:t>
            </a:r>
            <a:r>
              <a:rPr lang="de-DE" sz="2800" dirty="0"/>
              <a:t> </a:t>
            </a:r>
            <a:r>
              <a:rPr lang="de-DE" sz="2800" dirty="0" err="1"/>
              <a:t>the</a:t>
            </a:r>
            <a:r>
              <a:rPr lang="de-DE" sz="2800" dirty="0"/>
              <a:t> </a:t>
            </a:r>
            <a:r>
              <a:rPr lang="de-DE" sz="2800" dirty="0" err="1"/>
              <a:t>whole</a:t>
            </a:r>
            <a:r>
              <a:rPr lang="de-DE" sz="2800" dirty="0"/>
              <a:t> </a:t>
            </a:r>
            <a:r>
              <a:rPr lang="de-DE" sz="2800" dirty="0" err="1"/>
              <a:t>context</a:t>
            </a:r>
            <a:r>
              <a:rPr lang="de-DE" sz="2800" dirty="0"/>
              <a:t> and </a:t>
            </a:r>
            <a:r>
              <a:rPr lang="de-DE" sz="2800" dirty="0" err="1"/>
              <a:t>can</a:t>
            </a:r>
            <a:r>
              <a:rPr lang="de-DE" sz="2800" dirty="0"/>
              <a:t> </a:t>
            </a:r>
            <a:r>
              <a:rPr lang="de-DE" sz="2800" dirty="0" err="1"/>
              <a:t>be</a:t>
            </a:r>
            <a:r>
              <a:rPr lang="de-DE" sz="2800" dirty="0"/>
              <a:t> </a:t>
            </a:r>
            <a:r>
              <a:rPr lang="de-DE" sz="2800" dirty="0" err="1"/>
              <a:t>used</a:t>
            </a:r>
            <a:r>
              <a:rPr lang="de-DE" sz="2800" dirty="0"/>
              <a:t> </a:t>
            </a:r>
            <a:r>
              <a:rPr lang="de-DE" sz="2800" dirty="0" err="1"/>
              <a:t>for</a:t>
            </a:r>
            <a:r>
              <a:rPr lang="de-DE" sz="2800" dirty="0"/>
              <a:t> </a:t>
            </a:r>
            <a:r>
              <a:rPr lang="de-DE" sz="2800" dirty="0" err="1"/>
              <a:t>path</a:t>
            </a:r>
            <a:r>
              <a:rPr lang="de-DE" sz="2800" dirty="0"/>
              <a:t> </a:t>
            </a:r>
            <a:r>
              <a:rPr lang="de-DE" sz="2800" dirty="0" err="1"/>
              <a:t>planning</a:t>
            </a:r>
            <a:endParaRPr lang="de-DE" sz="2800" dirty="0"/>
          </a:p>
          <a:p>
            <a:pPr marL="285750" indent="-285750">
              <a:buFont typeface="Arial" panose="020B0604020202020204" pitchFamily="34" charset="0"/>
              <a:buChar char="•"/>
            </a:pPr>
            <a:endParaRPr lang="de-DE"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8190490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a:extLst>
              <a:ext uri="{FF2B5EF4-FFF2-40B4-BE49-F238E27FC236}">
                <a16:creationId xmlns:a16="http://schemas.microsoft.com/office/drawing/2014/main" id="{AC0104D9-6A61-5189-F079-6DB7AAF028D9}"/>
              </a:ext>
            </a:extLst>
          </p:cNvPr>
          <p:cNvSpPr>
            <a:spLocks noGrp="1"/>
          </p:cNvSpPr>
          <p:nvPr>
            <p:ph type="title"/>
          </p:nvPr>
        </p:nvSpPr>
        <p:spPr>
          <a:xfrm>
            <a:off x="163497" y="98126"/>
            <a:ext cx="10515600" cy="513764"/>
          </a:xfrm>
        </p:spPr>
        <p:txBody>
          <a:bodyPr>
            <a:normAutofit/>
          </a:bodyPr>
          <a:lstStyle/>
          <a:p>
            <a:r>
              <a:rPr lang="de-DE" sz="2800" dirty="0" err="1"/>
              <a:t>Applications</a:t>
            </a:r>
            <a:r>
              <a:rPr lang="de-DE" sz="2800" dirty="0"/>
              <a:t> </a:t>
            </a:r>
            <a:r>
              <a:rPr lang="de-DE" sz="2800" dirty="0" err="1"/>
              <a:t>for</a:t>
            </a:r>
            <a:r>
              <a:rPr lang="de-DE" sz="2800" dirty="0"/>
              <a:t> </a:t>
            </a:r>
            <a:r>
              <a:rPr lang="de-DE" sz="2800" dirty="0" err="1"/>
              <a:t>tracking</a:t>
            </a:r>
            <a:endParaRPr lang="de-DE" sz="2800" dirty="0"/>
          </a:p>
        </p:txBody>
      </p:sp>
      <p:sp>
        <p:nvSpPr>
          <p:cNvPr id="2" name="TextBox 1">
            <a:extLst>
              <a:ext uri="{FF2B5EF4-FFF2-40B4-BE49-F238E27FC236}">
                <a16:creationId xmlns:a16="http://schemas.microsoft.com/office/drawing/2014/main" id="{FB361984-F780-982F-03B6-53BDE0088E03}"/>
              </a:ext>
            </a:extLst>
          </p:cNvPr>
          <p:cNvSpPr txBox="1"/>
          <p:nvPr/>
        </p:nvSpPr>
        <p:spPr>
          <a:xfrm>
            <a:off x="304801" y="1275644"/>
            <a:ext cx="11887200" cy="1384995"/>
          </a:xfrm>
          <a:prstGeom prst="rect">
            <a:avLst/>
          </a:prstGeom>
          <a:noFill/>
        </p:spPr>
        <p:txBody>
          <a:bodyPr wrap="square" rtlCol="0">
            <a:spAutoFit/>
          </a:bodyPr>
          <a:lstStyle/>
          <a:p>
            <a:pPr marL="285750" indent="-285750">
              <a:buFont typeface="Arial" panose="020B0604020202020204" pitchFamily="34" charset="0"/>
              <a:buChar char="•"/>
            </a:pPr>
            <a:r>
              <a:rPr lang="de-DE" sz="2800" dirty="0" err="1"/>
              <a:t>Context</a:t>
            </a:r>
            <a:r>
              <a:rPr lang="de-DE" sz="2800" dirty="0"/>
              <a:t>-aware </a:t>
            </a:r>
            <a:r>
              <a:rPr lang="de-DE" sz="2800" dirty="0" err="1"/>
              <a:t>adaption</a:t>
            </a:r>
            <a:r>
              <a:rPr lang="de-DE" sz="2800" dirty="0"/>
              <a:t> </a:t>
            </a:r>
            <a:r>
              <a:rPr lang="de-DE" sz="2800" dirty="0" err="1"/>
              <a:t>of</a:t>
            </a:r>
            <a:r>
              <a:rPr lang="de-DE" sz="2800" dirty="0"/>
              <a:t> </a:t>
            </a:r>
            <a:r>
              <a:rPr lang="de-DE" sz="2800" dirty="0" err="1"/>
              <a:t>tracking</a:t>
            </a:r>
            <a:r>
              <a:rPr lang="de-DE" sz="2800" dirty="0"/>
              <a:t> </a:t>
            </a:r>
            <a:r>
              <a:rPr lang="de-DE" sz="2800" dirty="0" err="1"/>
              <a:t>parameters</a:t>
            </a:r>
            <a:endParaRPr lang="de-DE" sz="2800" dirty="0"/>
          </a:p>
          <a:p>
            <a:pPr marL="285750" indent="-285750">
              <a:buFont typeface="Arial" panose="020B0604020202020204" pitchFamily="34" charset="0"/>
              <a:buChar char="•"/>
            </a:pPr>
            <a:r>
              <a:rPr lang="de-DE" sz="2800" dirty="0" err="1"/>
              <a:t>Textual</a:t>
            </a:r>
            <a:r>
              <a:rPr lang="de-DE" sz="2800" dirty="0"/>
              <a:t> </a:t>
            </a:r>
            <a:r>
              <a:rPr lang="de-DE" sz="2800" dirty="0" err="1"/>
              <a:t>behavior</a:t>
            </a:r>
            <a:r>
              <a:rPr lang="de-DE" sz="2800" dirty="0"/>
              <a:t> </a:t>
            </a:r>
            <a:r>
              <a:rPr lang="de-DE" sz="2800" dirty="0" err="1"/>
              <a:t>descriptions</a:t>
            </a:r>
            <a:r>
              <a:rPr lang="de-DE" sz="2800" dirty="0"/>
              <a:t> (e. g. </a:t>
            </a:r>
            <a:r>
              <a:rPr lang="de-DE" sz="2800" dirty="0" err="1"/>
              <a:t>is</a:t>
            </a:r>
            <a:r>
              <a:rPr lang="de-DE" sz="2800" dirty="0"/>
              <a:t> </a:t>
            </a:r>
            <a:r>
              <a:rPr lang="de-DE" sz="2800" dirty="0" err="1"/>
              <a:t>braking</a:t>
            </a:r>
            <a:r>
              <a:rPr lang="de-DE" sz="2800" dirty="0"/>
              <a:t>, </a:t>
            </a:r>
            <a:r>
              <a:rPr lang="de-DE" sz="2800" dirty="0" err="1"/>
              <a:t>is</a:t>
            </a:r>
            <a:r>
              <a:rPr lang="de-DE" sz="2800" dirty="0"/>
              <a:t> </a:t>
            </a:r>
            <a:r>
              <a:rPr lang="de-DE" sz="2800" dirty="0" err="1"/>
              <a:t>accelerating</a:t>
            </a:r>
            <a:r>
              <a:rPr lang="de-DE" sz="2800" dirty="0"/>
              <a:t>, …)</a:t>
            </a:r>
          </a:p>
          <a:p>
            <a:pPr marL="285750" indent="-285750">
              <a:buFont typeface="Arial" panose="020B0604020202020204" pitchFamily="34" charset="0"/>
              <a:buChar char="•"/>
            </a:pPr>
            <a:r>
              <a:rPr lang="de-DE" sz="2800" dirty="0"/>
              <a:t>Natural </a:t>
            </a:r>
            <a:r>
              <a:rPr lang="de-DE" sz="2800" dirty="0" err="1"/>
              <a:t>language</a:t>
            </a:r>
            <a:r>
              <a:rPr lang="de-DE" sz="2800" dirty="0"/>
              <a:t> </a:t>
            </a:r>
            <a:r>
              <a:rPr lang="de-DE" sz="2800" dirty="0" err="1"/>
              <a:t>annotations</a:t>
            </a:r>
            <a:r>
              <a:rPr lang="de-DE" sz="2800" dirty="0"/>
              <a:t> </a:t>
            </a:r>
            <a:r>
              <a:rPr lang="de-DE" sz="2800" dirty="0" err="1"/>
              <a:t>to</a:t>
            </a:r>
            <a:r>
              <a:rPr lang="de-DE" sz="2800" dirty="0"/>
              <a:t> </a:t>
            </a:r>
            <a:r>
              <a:rPr lang="de-DE" sz="2800" dirty="0" err="1"/>
              <a:t>describe</a:t>
            </a:r>
            <a:r>
              <a:rPr lang="de-DE" sz="2800" dirty="0"/>
              <a:t> </a:t>
            </a:r>
            <a:r>
              <a:rPr lang="de-DE" sz="2800" dirty="0" err="1"/>
              <a:t>objects</a:t>
            </a:r>
            <a:r>
              <a:rPr lang="de-DE" sz="2800" dirty="0"/>
              <a:t> </a:t>
            </a:r>
            <a:r>
              <a:rPr lang="de-DE" sz="2800" dirty="0" err="1"/>
              <a:t>for</a:t>
            </a:r>
            <a:r>
              <a:rPr lang="de-DE" sz="2800" dirty="0"/>
              <a:t> </a:t>
            </a:r>
            <a:r>
              <a:rPr lang="de-DE" sz="2800" dirty="0" err="1"/>
              <a:t>reidentification</a:t>
            </a:r>
            <a:endParaRPr lang="en-US" sz="2800" dirty="0"/>
          </a:p>
        </p:txBody>
      </p:sp>
    </p:spTree>
    <p:extLst>
      <p:ext uri="{BB962C8B-B14F-4D97-AF65-F5344CB8AC3E}">
        <p14:creationId xmlns:p14="http://schemas.microsoft.com/office/powerpoint/2010/main" val="2514051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a:extLst>
              <a:ext uri="{FF2B5EF4-FFF2-40B4-BE49-F238E27FC236}">
                <a16:creationId xmlns:a16="http://schemas.microsoft.com/office/drawing/2014/main" id="{AC0104D9-6A61-5189-F079-6DB7AAF028D9}"/>
              </a:ext>
            </a:extLst>
          </p:cNvPr>
          <p:cNvSpPr>
            <a:spLocks noGrp="1"/>
          </p:cNvSpPr>
          <p:nvPr>
            <p:ph type="title"/>
          </p:nvPr>
        </p:nvSpPr>
        <p:spPr>
          <a:xfrm>
            <a:off x="163497" y="98126"/>
            <a:ext cx="10515600" cy="513764"/>
          </a:xfrm>
        </p:spPr>
        <p:txBody>
          <a:bodyPr>
            <a:normAutofit/>
          </a:bodyPr>
          <a:lstStyle/>
          <a:p>
            <a:r>
              <a:rPr lang="de-DE" sz="2800" dirty="0" err="1"/>
              <a:t>Applications</a:t>
            </a:r>
            <a:r>
              <a:rPr lang="de-DE" sz="2800" dirty="0"/>
              <a:t> </a:t>
            </a:r>
            <a:r>
              <a:rPr lang="de-DE" sz="2800" dirty="0" err="1"/>
              <a:t>for</a:t>
            </a:r>
            <a:r>
              <a:rPr lang="de-DE" sz="2800" dirty="0"/>
              <a:t> </a:t>
            </a:r>
            <a:r>
              <a:rPr lang="de-DE" sz="2800" dirty="0" err="1"/>
              <a:t>occupancy</a:t>
            </a:r>
            <a:r>
              <a:rPr lang="de-DE" sz="2800" dirty="0"/>
              <a:t> </a:t>
            </a:r>
            <a:r>
              <a:rPr lang="de-DE" sz="2800" dirty="0" err="1"/>
              <a:t>prediction</a:t>
            </a:r>
            <a:endParaRPr lang="de-DE" sz="2800" dirty="0"/>
          </a:p>
        </p:txBody>
      </p:sp>
      <p:sp>
        <p:nvSpPr>
          <p:cNvPr id="2" name="TextBox 1">
            <a:extLst>
              <a:ext uri="{FF2B5EF4-FFF2-40B4-BE49-F238E27FC236}">
                <a16:creationId xmlns:a16="http://schemas.microsoft.com/office/drawing/2014/main" id="{FB361984-F780-982F-03B6-53BDE0088E03}"/>
              </a:ext>
            </a:extLst>
          </p:cNvPr>
          <p:cNvSpPr txBox="1"/>
          <p:nvPr/>
        </p:nvSpPr>
        <p:spPr>
          <a:xfrm>
            <a:off x="304801" y="1275644"/>
            <a:ext cx="11887200" cy="954107"/>
          </a:xfrm>
          <a:prstGeom prst="rect">
            <a:avLst/>
          </a:prstGeom>
          <a:noFill/>
        </p:spPr>
        <p:txBody>
          <a:bodyPr wrap="square" rtlCol="0">
            <a:spAutoFit/>
          </a:bodyPr>
          <a:lstStyle/>
          <a:p>
            <a:pPr marL="285750" indent="-285750">
              <a:buFont typeface="Arial" panose="020B0604020202020204" pitchFamily="34" charset="0"/>
              <a:buChar char="•"/>
            </a:pPr>
            <a:r>
              <a:rPr lang="de-DE" sz="2800" dirty="0" err="1"/>
              <a:t>Predicted</a:t>
            </a:r>
            <a:r>
              <a:rPr lang="de-DE" sz="2800" dirty="0"/>
              <a:t> </a:t>
            </a:r>
            <a:r>
              <a:rPr lang="de-DE" sz="2800" dirty="0" err="1"/>
              <a:t>future</a:t>
            </a:r>
            <a:r>
              <a:rPr lang="de-DE" sz="2800" dirty="0"/>
              <a:t> </a:t>
            </a:r>
            <a:r>
              <a:rPr lang="de-DE" sz="2800" dirty="0" err="1"/>
              <a:t>behavior</a:t>
            </a:r>
            <a:endParaRPr lang="de-DE"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129171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a:extLst>
              <a:ext uri="{FF2B5EF4-FFF2-40B4-BE49-F238E27FC236}">
                <a16:creationId xmlns:a16="http://schemas.microsoft.com/office/drawing/2014/main" id="{AC0104D9-6A61-5189-F079-6DB7AAF028D9}"/>
              </a:ext>
            </a:extLst>
          </p:cNvPr>
          <p:cNvSpPr>
            <a:spLocks noGrp="1"/>
          </p:cNvSpPr>
          <p:nvPr>
            <p:ph type="title"/>
          </p:nvPr>
        </p:nvSpPr>
        <p:spPr>
          <a:xfrm>
            <a:off x="163497" y="98126"/>
            <a:ext cx="10515600" cy="513764"/>
          </a:xfrm>
        </p:spPr>
        <p:txBody>
          <a:bodyPr>
            <a:normAutofit/>
          </a:bodyPr>
          <a:lstStyle/>
          <a:p>
            <a:r>
              <a:rPr lang="de-DE" sz="2800" dirty="0" err="1"/>
              <a:t>Applications</a:t>
            </a:r>
            <a:r>
              <a:rPr lang="de-DE" sz="2800" dirty="0"/>
              <a:t> </a:t>
            </a:r>
            <a:r>
              <a:rPr lang="de-DE" sz="2800" dirty="0" err="1"/>
              <a:t>for</a:t>
            </a:r>
            <a:r>
              <a:rPr lang="de-DE" sz="2800" dirty="0"/>
              <a:t> </a:t>
            </a:r>
            <a:r>
              <a:rPr lang="de-DE" sz="2800" dirty="0" err="1"/>
              <a:t>planner</a:t>
            </a:r>
            <a:endParaRPr lang="de-DE" sz="2800" dirty="0"/>
          </a:p>
        </p:txBody>
      </p:sp>
      <p:sp>
        <p:nvSpPr>
          <p:cNvPr id="2" name="TextBox 1">
            <a:extLst>
              <a:ext uri="{FF2B5EF4-FFF2-40B4-BE49-F238E27FC236}">
                <a16:creationId xmlns:a16="http://schemas.microsoft.com/office/drawing/2014/main" id="{FB361984-F780-982F-03B6-53BDE0088E03}"/>
              </a:ext>
            </a:extLst>
          </p:cNvPr>
          <p:cNvSpPr txBox="1"/>
          <p:nvPr/>
        </p:nvSpPr>
        <p:spPr>
          <a:xfrm>
            <a:off x="304801" y="1275644"/>
            <a:ext cx="11887200" cy="3108543"/>
          </a:xfrm>
          <a:prstGeom prst="rect">
            <a:avLst/>
          </a:prstGeom>
          <a:noFill/>
        </p:spPr>
        <p:txBody>
          <a:bodyPr wrap="square" rtlCol="0">
            <a:spAutoFit/>
          </a:bodyPr>
          <a:lstStyle/>
          <a:p>
            <a:pPr marL="285750" indent="-285750">
              <a:buFont typeface="Arial" panose="020B0604020202020204" pitchFamily="34" charset="0"/>
              <a:buChar char="•"/>
            </a:pPr>
            <a:r>
              <a:rPr lang="de-DE" sz="2800" b="1" dirty="0" err="1"/>
              <a:t>Textual</a:t>
            </a:r>
            <a:r>
              <a:rPr lang="de-DE" sz="2800" b="1" dirty="0"/>
              <a:t> </a:t>
            </a:r>
            <a:r>
              <a:rPr lang="de-DE" sz="2800" b="1" dirty="0" err="1"/>
              <a:t>information</a:t>
            </a:r>
            <a:r>
              <a:rPr lang="de-DE" sz="2800" b="1" dirty="0"/>
              <a:t> </a:t>
            </a:r>
            <a:r>
              <a:rPr lang="de-DE" sz="2800" b="1" dirty="0" err="1"/>
              <a:t>about</a:t>
            </a:r>
            <a:r>
              <a:rPr lang="de-DE" sz="2800" b="1" dirty="0"/>
              <a:t> </a:t>
            </a:r>
            <a:r>
              <a:rPr lang="de-DE" sz="2800" b="1" dirty="0" err="1"/>
              <a:t>driving</a:t>
            </a:r>
            <a:r>
              <a:rPr lang="de-DE" sz="2800" b="1" dirty="0"/>
              <a:t> </a:t>
            </a:r>
            <a:r>
              <a:rPr lang="de-DE" sz="2800" b="1" dirty="0" err="1"/>
              <a:t>intend</a:t>
            </a:r>
            <a:r>
              <a:rPr lang="de-DE" sz="2800" b="1" dirty="0"/>
              <a:t> + </a:t>
            </a:r>
            <a:r>
              <a:rPr lang="de-DE" sz="2800" b="1" dirty="0" err="1"/>
              <a:t>explaination</a:t>
            </a:r>
            <a:r>
              <a:rPr lang="de-DE" sz="2800" b="1" dirty="0"/>
              <a:t> </a:t>
            </a:r>
          </a:p>
          <a:p>
            <a:pPr marL="285750" indent="-285750">
              <a:buFont typeface="Arial" panose="020B0604020202020204" pitchFamily="34" charset="0"/>
              <a:buChar char="•"/>
            </a:pPr>
            <a:r>
              <a:rPr lang="de-DE" sz="2800" dirty="0" err="1"/>
              <a:t>Used</a:t>
            </a:r>
            <a:r>
              <a:rPr lang="de-DE" sz="2800" dirty="0"/>
              <a:t> </a:t>
            </a:r>
            <a:r>
              <a:rPr lang="de-DE" sz="2800" dirty="0" err="1"/>
              <a:t>as</a:t>
            </a:r>
            <a:r>
              <a:rPr lang="de-DE" sz="2800" dirty="0"/>
              <a:t> </a:t>
            </a:r>
            <a:r>
              <a:rPr lang="de-DE" sz="2800" dirty="0" err="1"/>
              <a:t>low</a:t>
            </a:r>
            <a:r>
              <a:rPr lang="de-DE" sz="2800" dirty="0"/>
              <a:t>-level </a:t>
            </a:r>
            <a:r>
              <a:rPr lang="de-DE" sz="2800" dirty="0" err="1"/>
              <a:t>planner</a:t>
            </a:r>
            <a:endParaRPr lang="de-DE" sz="2800" dirty="0"/>
          </a:p>
          <a:p>
            <a:pPr marL="285750" indent="-285750">
              <a:buFont typeface="Arial" panose="020B0604020202020204" pitchFamily="34" charset="0"/>
              <a:buChar char="•"/>
            </a:pPr>
            <a:r>
              <a:rPr lang="de-DE" sz="2800" b="1" dirty="0" err="1"/>
              <a:t>Used</a:t>
            </a:r>
            <a:r>
              <a:rPr lang="de-DE" sz="2800" b="1" dirty="0"/>
              <a:t> </a:t>
            </a:r>
            <a:r>
              <a:rPr lang="de-DE" sz="2800" b="1" dirty="0" err="1"/>
              <a:t>as</a:t>
            </a:r>
            <a:r>
              <a:rPr lang="de-DE" sz="2800" b="1" dirty="0"/>
              <a:t> high </a:t>
            </a:r>
            <a:r>
              <a:rPr lang="de-DE" sz="2800" b="1" dirty="0" err="1"/>
              <a:t>level</a:t>
            </a:r>
            <a:r>
              <a:rPr lang="de-DE" sz="2800" b="1" dirty="0"/>
              <a:t> </a:t>
            </a:r>
            <a:r>
              <a:rPr lang="de-DE" sz="2800" b="1" dirty="0" err="1"/>
              <a:t>planner</a:t>
            </a:r>
            <a:endParaRPr lang="de-DE" sz="2800" b="1" dirty="0"/>
          </a:p>
          <a:p>
            <a:pPr marL="285750" indent="-285750">
              <a:buFont typeface="Arial" panose="020B0604020202020204" pitchFamily="34" charset="0"/>
              <a:buChar char="•"/>
            </a:pPr>
            <a:r>
              <a:rPr lang="de-DE" sz="2800" b="1" dirty="0"/>
              <a:t>LLM </a:t>
            </a:r>
            <a:r>
              <a:rPr lang="de-DE" sz="2800" b="1" dirty="0" err="1"/>
              <a:t>to</a:t>
            </a:r>
            <a:r>
              <a:rPr lang="de-DE" sz="2800" b="1" dirty="0"/>
              <a:t> </a:t>
            </a:r>
            <a:r>
              <a:rPr lang="de-DE" sz="2800" b="1" dirty="0" err="1"/>
              <a:t>generate</a:t>
            </a:r>
            <a:r>
              <a:rPr lang="de-DE" sz="2800" b="1" dirty="0"/>
              <a:t> code </a:t>
            </a:r>
            <a:r>
              <a:rPr lang="de-DE" sz="2800" b="1" dirty="0" err="1"/>
              <a:t>that</a:t>
            </a:r>
            <a:r>
              <a:rPr lang="de-DE" sz="2800" b="1" dirty="0"/>
              <a:t> </a:t>
            </a:r>
            <a:r>
              <a:rPr lang="de-DE" sz="2800" b="1" dirty="0" err="1"/>
              <a:t>describes</a:t>
            </a:r>
            <a:r>
              <a:rPr lang="de-DE" sz="2800" b="1" dirty="0"/>
              <a:t> RL </a:t>
            </a:r>
            <a:r>
              <a:rPr lang="de-DE" sz="2800" b="1" dirty="0" err="1"/>
              <a:t>reward</a:t>
            </a:r>
            <a:r>
              <a:rPr lang="de-DE" sz="2800" b="1" dirty="0"/>
              <a:t> </a:t>
            </a:r>
            <a:r>
              <a:rPr lang="de-DE" sz="2800" b="1" dirty="0" err="1"/>
              <a:t>function</a:t>
            </a:r>
            <a:endParaRPr lang="de-DE" sz="2800" b="1" dirty="0"/>
          </a:p>
          <a:p>
            <a:pPr marL="285750" indent="-285750">
              <a:buFont typeface="Arial" panose="020B0604020202020204" pitchFamily="34" charset="0"/>
              <a:buChar char="•"/>
            </a:pPr>
            <a:r>
              <a:rPr lang="de-DE" sz="2800" b="1" dirty="0"/>
              <a:t>LLM </a:t>
            </a:r>
            <a:r>
              <a:rPr lang="de-DE" sz="2800" b="1" dirty="0" err="1"/>
              <a:t>using</a:t>
            </a:r>
            <a:r>
              <a:rPr lang="de-DE" sz="2800" b="1" dirty="0"/>
              <a:t> RAG </a:t>
            </a:r>
            <a:r>
              <a:rPr lang="de-DE" sz="2800" b="1" dirty="0" err="1"/>
              <a:t>to</a:t>
            </a:r>
            <a:r>
              <a:rPr lang="de-DE" sz="2800" b="1" dirty="0"/>
              <a:t> </a:t>
            </a:r>
            <a:r>
              <a:rPr lang="de-DE" sz="2800" b="1" dirty="0" err="1"/>
              <a:t>adapt</a:t>
            </a:r>
            <a:r>
              <a:rPr lang="de-DE" sz="2800" b="1" dirty="0"/>
              <a:t> </a:t>
            </a:r>
            <a:r>
              <a:rPr lang="de-DE" sz="2800" b="1" dirty="0" err="1"/>
              <a:t>driving</a:t>
            </a:r>
            <a:r>
              <a:rPr lang="de-DE" sz="2800" b="1" dirty="0"/>
              <a:t> </a:t>
            </a:r>
            <a:r>
              <a:rPr lang="de-DE" sz="2800" b="1" dirty="0" err="1"/>
              <a:t>policy</a:t>
            </a:r>
            <a:r>
              <a:rPr lang="de-DE" sz="2800" b="1" dirty="0"/>
              <a:t> online </a:t>
            </a:r>
            <a:r>
              <a:rPr lang="de-DE" sz="2800" b="1" dirty="0" err="1"/>
              <a:t>to</a:t>
            </a:r>
            <a:r>
              <a:rPr lang="de-DE" sz="2800" b="1" dirty="0"/>
              <a:t> </a:t>
            </a:r>
            <a:r>
              <a:rPr lang="de-DE" sz="2800" b="1" dirty="0" err="1"/>
              <a:t>adhere</a:t>
            </a:r>
            <a:r>
              <a:rPr lang="de-DE" sz="2800" b="1" dirty="0"/>
              <a:t> </a:t>
            </a:r>
            <a:r>
              <a:rPr lang="de-DE" sz="2800" b="1" dirty="0" err="1"/>
              <a:t>to</a:t>
            </a:r>
            <a:r>
              <a:rPr lang="de-DE" sz="2800" b="1" dirty="0"/>
              <a:t> </a:t>
            </a:r>
            <a:r>
              <a:rPr lang="de-DE" sz="2800" b="1" dirty="0" err="1"/>
              <a:t>region</a:t>
            </a:r>
            <a:r>
              <a:rPr lang="de-DE" sz="2800" b="1" dirty="0"/>
              <a:t> </a:t>
            </a:r>
            <a:r>
              <a:rPr lang="de-DE" sz="2800" b="1" dirty="0" err="1"/>
              <a:t>specific</a:t>
            </a:r>
            <a:r>
              <a:rPr lang="de-DE" sz="2800" b="1" dirty="0"/>
              <a:t> </a:t>
            </a:r>
            <a:r>
              <a:rPr lang="de-DE" sz="2800" b="1" dirty="0" err="1"/>
              <a:t>regulations</a:t>
            </a:r>
            <a:r>
              <a:rPr lang="de-DE" sz="2800" b="1" dirty="0"/>
              <a:t> </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977219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el 1">
            <a:extLst>
              <a:ext uri="{FF2B5EF4-FFF2-40B4-BE49-F238E27FC236}">
                <a16:creationId xmlns:a16="http://schemas.microsoft.com/office/drawing/2014/main" id="{AC0104D9-6A61-5189-F079-6DB7AAF028D9}"/>
              </a:ext>
            </a:extLst>
          </p:cNvPr>
          <p:cNvSpPr>
            <a:spLocks noGrp="1"/>
          </p:cNvSpPr>
          <p:nvPr>
            <p:ph type="title"/>
          </p:nvPr>
        </p:nvSpPr>
        <p:spPr>
          <a:xfrm>
            <a:off x="163497" y="98126"/>
            <a:ext cx="10515600" cy="513764"/>
          </a:xfrm>
        </p:spPr>
        <p:txBody>
          <a:bodyPr>
            <a:normAutofit/>
          </a:bodyPr>
          <a:lstStyle/>
          <a:p>
            <a:r>
              <a:rPr lang="de-DE" sz="2800" dirty="0"/>
              <a:t>Motivation</a:t>
            </a:r>
          </a:p>
        </p:txBody>
      </p:sp>
    </p:spTree>
    <p:extLst>
      <p:ext uri="{BB962C8B-B14F-4D97-AF65-F5344CB8AC3E}">
        <p14:creationId xmlns:p14="http://schemas.microsoft.com/office/powerpoint/2010/main" val="1721546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hteck 3">
            <a:extLst>
              <a:ext uri="{FF2B5EF4-FFF2-40B4-BE49-F238E27FC236}">
                <a16:creationId xmlns:a16="http://schemas.microsoft.com/office/drawing/2014/main" id="{047AEC11-5674-06AD-3010-7A9FCC64B6FF}"/>
              </a:ext>
            </a:extLst>
          </p:cNvPr>
          <p:cNvSpPr/>
          <p:nvPr/>
        </p:nvSpPr>
        <p:spPr>
          <a:xfrm>
            <a:off x="1158942" y="15536"/>
            <a:ext cx="707922" cy="513764"/>
          </a:xfrm>
          <a:prstGeom prst="rect">
            <a:avLst/>
          </a:prstGeom>
          <a:solidFill>
            <a:srgbClr val="FFE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hteck 4">
            <a:extLst>
              <a:ext uri="{FF2B5EF4-FFF2-40B4-BE49-F238E27FC236}">
                <a16:creationId xmlns:a16="http://schemas.microsoft.com/office/drawing/2014/main" id="{F8ACDDC5-EC29-2E2C-B6EE-B9E41277413D}"/>
              </a:ext>
            </a:extLst>
          </p:cNvPr>
          <p:cNvSpPr/>
          <p:nvPr/>
        </p:nvSpPr>
        <p:spPr>
          <a:xfrm>
            <a:off x="1158942" y="577218"/>
            <a:ext cx="707922" cy="513764"/>
          </a:xfrm>
          <a:prstGeom prst="rect">
            <a:avLst/>
          </a:prstGeom>
          <a:solidFill>
            <a:srgbClr val="E300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5">
            <a:extLst>
              <a:ext uri="{FF2B5EF4-FFF2-40B4-BE49-F238E27FC236}">
                <a16:creationId xmlns:a16="http://schemas.microsoft.com/office/drawing/2014/main" id="{F168F60A-5E86-5742-87CA-0BCA1B4318AE}"/>
              </a:ext>
            </a:extLst>
          </p:cNvPr>
          <p:cNvSpPr/>
          <p:nvPr/>
        </p:nvSpPr>
        <p:spPr>
          <a:xfrm>
            <a:off x="1158942" y="1138900"/>
            <a:ext cx="707922" cy="513764"/>
          </a:xfrm>
          <a:prstGeom prst="rect">
            <a:avLst/>
          </a:prstGeom>
          <a:solidFill>
            <a:srgbClr val="0061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hteck 6">
            <a:extLst>
              <a:ext uri="{FF2B5EF4-FFF2-40B4-BE49-F238E27FC236}">
                <a16:creationId xmlns:a16="http://schemas.microsoft.com/office/drawing/2014/main" id="{FF563D64-9C41-8C28-03EB-C5CE6C162E40}"/>
              </a:ext>
            </a:extLst>
          </p:cNvPr>
          <p:cNvSpPr/>
          <p:nvPr/>
        </p:nvSpPr>
        <p:spPr>
          <a:xfrm>
            <a:off x="1158942" y="1715388"/>
            <a:ext cx="707922" cy="513764"/>
          </a:xfrm>
          <a:prstGeom prst="rect">
            <a:avLst/>
          </a:prstGeom>
          <a:solidFill>
            <a:srgbClr val="0098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hteck 7">
            <a:extLst>
              <a:ext uri="{FF2B5EF4-FFF2-40B4-BE49-F238E27FC236}">
                <a16:creationId xmlns:a16="http://schemas.microsoft.com/office/drawing/2014/main" id="{1325885D-FA9A-2F1A-B254-51FFD49E1744}"/>
              </a:ext>
            </a:extLst>
          </p:cNvPr>
          <p:cNvSpPr/>
          <p:nvPr/>
        </p:nvSpPr>
        <p:spPr>
          <a:xfrm>
            <a:off x="1158942" y="2291876"/>
            <a:ext cx="707922" cy="513764"/>
          </a:xfrm>
          <a:prstGeom prst="rect">
            <a:avLst/>
          </a:prstGeom>
          <a:solidFill>
            <a:srgbClr val="57AB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8">
            <a:extLst>
              <a:ext uri="{FF2B5EF4-FFF2-40B4-BE49-F238E27FC236}">
                <a16:creationId xmlns:a16="http://schemas.microsoft.com/office/drawing/2014/main" id="{C9FA672B-CFE3-C738-0EF8-F9260E1473E5}"/>
              </a:ext>
            </a:extLst>
          </p:cNvPr>
          <p:cNvSpPr/>
          <p:nvPr/>
        </p:nvSpPr>
        <p:spPr>
          <a:xfrm>
            <a:off x="1158942" y="2868364"/>
            <a:ext cx="707922" cy="513764"/>
          </a:xfrm>
          <a:prstGeom prst="rect">
            <a:avLst/>
          </a:prstGeom>
          <a:solidFill>
            <a:srgbClr val="BD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a:extLst>
              <a:ext uri="{FF2B5EF4-FFF2-40B4-BE49-F238E27FC236}">
                <a16:creationId xmlns:a16="http://schemas.microsoft.com/office/drawing/2014/main" id="{DE57E826-3976-89B1-996E-6004BF08CA09}"/>
              </a:ext>
            </a:extLst>
          </p:cNvPr>
          <p:cNvSpPr/>
          <p:nvPr/>
        </p:nvSpPr>
        <p:spPr>
          <a:xfrm>
            <a:off x="1158942" y="3444852"/>
            <a:ext cx="707922" cy="513764"/>
          </a:xfrm>
          <a:prstGeom prst="rect">
            <a:avLst/>
          </a:prstGeom>
          <a:solidFill>
            <a:srgbClr val="F6A8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10">
            <a:extLst>
              <a:ext uri="{FF2B5EF4-FFF2-40B4-BE49-F238E27FC236}">
                <a16:creationId xmlns:a16="http://schemas.microsoft.com/office/drawing/2014/main" id="{E6000D38-E668-FC3D-EC64-5D4F4947F420}"/>
              </a:ext>
            </a:extLst>
          </p:cNvPr>
          <p:cNvSpPr/>
          <p:nvPr/>
        </p:nvSpPr>
        <p:spPr>
          <a:xfrm>
            <a:off x="1158942" y="4021340"/>
            <a:ext cx="707922" cy="513764"/>
          </a:xfrm>
          <a:prstGeom prst="rect">
            <a:avLst/>
          </a:prstGeom>
          <a:solidFill>
            <a:srgbClr val="CC07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hteck 11">
            <a:extLst>
              <a:ext uri="{FF2B5EF4-FFF2-40B4-BE49-F238E27FC236}">
                <a16:creationId xmlns:a16="http://schemas.microsoft.com/office/drawing/2014/main" id="{6603E970-FD99-B240-B13E-6CB84B7BD11B}"/>
              </a:ext>
            </a:extLst>
          </p:cNvPr>
          <p:cNvSpPr/>
          <p:nvPr/>
        </p:nvSpPr>
        <p:spPr>
          <a:xfrm>
            <a:off x="1158942" y="4597828"/>
            <a:ext cx="707922" cy="513764"/>
          </a:xfrm>
          <a:prstGeom prst="rect">
            <a:avLst/>
          </a:prstGeom>
          <a:solidFill>
            <a:srgbClr val="A110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a:extLst>
              <a:ext uri="{FF2B5EF4-FFF2-40B4-BE49-F238E27FC236}">
                <a16:creationId xmlns:a16="http://schemas.microsoft.com/office/drawing/2014/main" id="{13BA72F0-45A2-8221-AA8D-4F7758872FC2}"/>
              </a:ext>
            </a:extLst>
          </p:cNvPr>
          <p:cNvSpPr/>
          <p:nvPr/>
        </p:nvSpPr>
        <p:spPr>
          <a:xfrm>
            <a:off x="1158942" y="5198185"/>
            <a:ext cx="707922" cy="513764"/>
          </a:xfrm>
          <a:prstGeom prst="rect">
            <a:avLst/>
          </a:prstGeom>
          <a:solidFill>
            <a:srgbClr val="61215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13">
            <a:extLst>
              <a:ext uri="{FF2B5EF4-FFF2-40B4-BE49-F238E27FC236}">
                <a16:creationId xmlns:a16="http://schemas.microsoft.com/office/drawing/2014/main" id="{8766BC52-41E3-240F-F486-19AC25601473}"/>
              </a:ext>
            </a:extLst>
          </p:cNvPr>
          <p:cNvSpPr/>
          <p:nvPr/>
        </p:nvSpPr>
        <p:spPr>
          <a:xfrm>
            <a:off x="1158942" y="5759867"/>
            <a:ext cx="707922" cy="513764"/>
          </a:xfrm>
          <a:prstGeom prst="rect">
            <a:avLst/>
          </a:prstGeom>
          <a:solidFill>
            <a:srgbClr val="7A6FA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a:extLst>
              <a:ext uri="{FF2B5EF4-FFF2-40B4-BE49-F238E27FC236}">
                <a16:creationId xmlns:a16="http://schemas.microsoft.com/office/drawing/2014/main" id="{639B4B07-1C7C-B4F8-C35A-81032CD1FE9C}"/>
              </a:ext>
            </a:extLst>
          </p:cNvPr>
          <p:cNvSpPr/>
          <p:nvPr/>
        </p:nvSpPr>
        <p:spPr>
          <a:xfrm>
            <a:off x="1158942" y="6331023"/>
            <a:ext cx="707922" cy="513764"/>
          </a:xfrm>
          <a:prstGeom prst="rect">
            <a:avLst/>
          </a:prstGeom>
          <a:solidFill>
            <a:srgbClr val="005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hteck 15">
            <a:extLst>
              <a:ext uri="{FF2B5EF4-FFF2-40B4-BE49-F238E27FC236}">
                <a16:creationId xmlns:a16="http://schemas.microsoft.com/office/drawing/2014/main" id="{4D0CDAF0-53F0-E16B-441F-2EA6FBCE766F}"/>
              </a:ext>
            </a:extLst>
          </p:cNvPr>
          <p:cNvSpPr/>
          <p:nvPr/>
        </p:nvSpPr>
        <p:spPr>
          <a:xfrm>
            <a:off x="1951703" y="6331023"/>
            <a:ext cx="707922" cy="513764"/>
          </a:xfrm>
          <a:prstGeom prst="rect">
            <a:avLst/>
          </a:prstGeom>
          <a:solidFill>
            <a:srgbClr val="8EBAE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38B47509-C02D-EB13-7686-87BBBDA4B3C7}"/>
              </a:ext>
            </a:extLst>
          </p:cNvPr>
          <p:cNvSpPr/>
          <p:nvPr/>
        </p:nvSpPr>
        <p:spPr>
          <a:xfrm>
            <a:off x="2744464" y="6331023"/>
            <a:ext cx="707922" cy="513764"/>
          </a:xfrm>
          <a:prstGeom prst="rect">
            <a:avLst/>
          </a:prstGeom>
          <a:solidFill>
            <a:srgbClr val="E8F1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feld 20">
            <a:extLst>
              <a:ext uri="{FF2B5EF4-FFF2-40B4-BE49-F238E27FC236}">
                <a16:creationId xmlns:a16="http://schemas.microsoft.com/office/drawing/2014/main" id="{6F6B023A-FD57-7503-27B7-730177C4B608}"/>
              </a:ext>
            </a:extLst>
          </p:cNvPr>
          <p:cNvSpPr txBox="1"/>
          <p:nvPr/>
        </p:nvSpPr>
        <p:spPr>
          <a:xfrm>
            <a:off x="6926825" y="6627168"/>
            <a:ext cx="6125496" cy="230832"/>
          </a:xfrm>
          <a:prstGeom prst="rect">
            <a:avLst/>
          </a:prstGeom>
          <a:noFill/>
        </p:spPr>
        <p:txBody>
          <a:bodyPr wrap="square">
            <a:spAutoFit/>
          </a:bodyPr>
          <a:lstStyle/>
          <a:p>
            <a:r>
              <a:rPr lang="en-US" sz="900" dirty="0">
                <a:hlinkClick r:id="rId3"/>
              </a:rPr>
              <a:t>https://github.com/christianholland/AachenColorPalette/blob/master/data-raw/aachen_colors.csv?plain=1</a:t>
            </a:r>
            <a:endParaRPr lang="en-US" sz="900" dirty="0"/>
          </a:p>
        </p:txBody>
      </p:sp>
    </p:spTree>
    <p:extLst>
      <p:ext uri="{BB962C8B-B14F-4D97-AF65-F5344CB8AC3E}">
        <p14:creationId xmlns:p14="http://schemas.microsoft.com/office/powerpoint/2010/main" val="3320876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8C387-AB46-0082-729B-1B47F6BEFA45}"/>
              </a:ext>
            </a:extLst>
          </p:cNvPr>
          <p:cNvSpPr>
            <a:spLocks noGrp="1"/>
          </p:cNvSpPr>
          <p:nvPr>
            <p:ph type="title"/>
          </p:nvPr>
        </p:nvSpPr>
        <p:spPr>
          <a:xfrm>
            <a:off x="163497" y="169818"/>
            <a:ext cx="10515600" cy="513764"/>
          </a:xfrm>
        </p:spPr>
        <p:txBody>
          <a:bodyPr>
            <a:normAutofit fontScale="90000"/>
          </a:bodyPr>
          <a:lstStyle/>
          <a:p>
            <a:r>
              <a:rPr lang="de-DE" sz="3600" dirty="0" err="1"/>
              <a:t>Why</a:t>
            </a:r>
            <a:r>
              <a:rPr lang="de-DE" sz="3600" dirty="0"/>
              <a:t> </a:t>
            </a:r>
            <a:r>
              <a:rPr lang="de-DE" sz="3600" dirty="0" err="1"/>
              <a:t>look</a:t>
            </a:r>
            <a:r>
              <a:rPr lang="de-DE" sz="3600" dirty="0"/>
              <a:t> </a:t>
            </a:r>
            <a:r>
              <a:rPr lang="de-DE" sz="3600" dirty="0" err="1"/>
              <a:t>into</a:t>
            </a:r>
            <a:r>
              <a:rPr lang="de-DE" sz="3600" dirty="0"/>
              <a:t> LLMs</a:t>
            </a:r>
          </a:p>
        </p:txBody>
      </p:sp>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fik 4">
            <a:extLst>
              <a:ext uri="{FF2B5EF4-FFF2-40B4-BE49-F238E27FC236}">
                <a16:creationId xmlns:a16="http://schemas.microsoft.com/office/drawing/2014/main" id="{ECE8166A-7414-CEC5-4FBB-88770E56A8B1}"/>
              </a:ext>
            </a:extLst>
          </p:cNvPr>
          <p:cNvPicPr>
            <a:picLocks noChangeAspect="1"/>
          </p:cNvPicPr>
          <p:nvPr/>
        </p:nvPicPr>
        <p:blipFill>
          <a:blip r:embed="rId2"/>
          <a:stretch>
            <a:fillRect/>
          </a:stretch>
        </p:blipFill>
        <p:spPr>
          <a:xfrm>
            <a:off x="6161903" y="683582"/>
            <a:ext cx="3633566" cy="2462593"/>
          </a:xfrm>
          <a:prstGeom prst="rect">
            <a:avLst/>
          </a:prstGeom>
        </p:spPr>
      </p:pic>
      <p:sp>
        <p:nvSpPr>
          <p:cNvPr id="9" name="Textfeld 8">
            <a:extLst>
              <a:ext uri="{FF2B5EF4-FFF2-40B4-BE49-F238E27FC236}">
                <a16:creationId xmlns:a16="http://schemas.microsoft.com/office/drawing/2014/main" id="{658D3184-7AC0-FDE8-02B0-6D5327906695}"/>
              </a:ext>
            </a:extLst>
          </p:cNvPr>
          <p:cNvSpPr txBox="1"/>
          <p:nvPr/>
        </p:nvSpPr>
        <p:spPr>
          <a:xfrm>
            <a:off x="6227806" y="3213556"/>
            <a:ext cx="3731740" cy="215444"/>
          </a:xfrm>
          <a:prstGeom prst="rect">
            <a:avLst/>
          </a:prstGeom>
          <a:noFill/>
        </p:spPr>
        <p:txBody>
          <a:bodyPr wrap="square">
            <a:spAutoFit/>
          </a:bodyPr>
          <a:lstStyle/>
          <a:p>
            <a:r>
              <a:rPr lang="en-US" sz="800" dirty="0">
                <a:hlinkClick r:id="rId3"/>
              </a:rPr>
              <a:t>https://arxiv.org/pdf/2206.07682.pdf</a:t>
            </a:r>
            <a:r>
              <a:rPr lang="en-US" sz="800" dirty="0"/>
              <a:t> Emergent Abilities of Large Language Models</a:t>
            </a:r>
          </a:p>
        </p:txBody>
      </p:sp>
      <p:pic>
        <p:nvPicPr>
          <p:cNvPr id="11" name="Grafik 10">
            <a:extLst>
              <a:ext uri="{FF2B5EF4-FFF2-40B4-BE49-F238E27FC236}">
                <a16:creationId xmlns:a16="http://schemas.microsoft.com/office/drawing/2014/main" id="{F8DD6C7A-9774-3FE5-F7D6-61CBCD06D094}"/>
              </a:ext>
            </a:extLst>
          </p:cNvPr>
          <p:cNvPicPr>
            <a:picLocks noChangeAspect="1"/>
          </p:cNvPicPr>
          <p:nvPr/>
        </p:nvPicPr>
        <p:blipFill>
          <a:blip r:embed="rId4"/>
          <a:stretch>
            <a:fillRect/>
          </a:stretch>
        </p:blipFill>
        <p:spPr>
          <a:xfrm>
            <a:off x="468168" y="1158670"/>
            <a:ext cx="4810107" cy="1512416"/>
          </a:xfrm>
          <a:prstGeom prst="rect">
            <a:avLst/>
          </a:prstGeom>
        </p:spPr>
      </p:pic>
      <p:sp>
        <p:nvSpPr>
          <p:cNvPr id="15" name="Textfeld 14">
            <a:extLst>
              <a:ext uri="{FF2B5EF4-FFF2-40B4-BE49-F238E27FC236}">
                <a16:creationId xmlns:a16="http://schemas.microsoft.com/office/drawing/2014/main" id="{118C670C-130D-1E43-30AA-04B5C62B6669}"/>
              </a:ext>
            </a:extLst>
          </p:cNvPr>
          <p:cNvSpPr txBox="1"/>
          <p:nvPr/>
        </p:nvSpPr>
        <p:spPr>
          <a:xfrm>
            <a:off x="939114" y="2738467"/>
            <a:ext cx="6128950" cy="215444"/>
          </a:xfrm>
          <a:prstGeom prst="rect">
            <a:avLst/>
          </a:prstGeom>
          <a:noFill/>
        </p:spPr>
        <p:txBody>
          <a:bodyPr wrap="square">
            <a:spAutoFit/>
          </a:bodyPr>
          <a:lstStyle/>
          <a:p>
            <a:r>
              <a:rPr lang="en-US" sz="800" dirty="0">
                <a:hlinkClick r:id="rId5"/>
              </a:rPr>
              <a:t>https://arxiv.org/pdf/2203.15556.pdf</a:t>
            </a:r>
            <a:r>
              <a:rPr lang="en-US" sz="800" dirty="0"/>
              <a:t>  Training Compute-Optimal Large Language Models</a:t>
            </a:r>
          </a:p>
        </p:txBody>
      </p:sp>
      <p:pic>
        <p:nvPicPr>
          <p:cNvPr id="17" name="Grafik 16">
            <a:extLst>
              <a:ext uri="{FF2B5EF4-FFF2-40B4-BE49-F238E27FC236}">
                <a16:creationId xmlns:a16="http://schemas.microsoft.com/office/drawing/2014/main" id="{55D41560-FF06-DF36-3CBF-AD195A3C8C80}"/>
              </a:ext>
            </a:extLst>
          </p:cNvPr>
          <p:cNvPicPr>
            <a:picLocks noChangeAspect="1"/>
          </p:cNvPicPr>
          <p:nvPr/>
        </p:nvPicPr>
        <p:blipFill>
          <a:blip r:embed="rId6"/>
          <a:stretch>
            <a:fillRect/>
          </a:stretch>
        </p:blipFill>
        <p:spPr>
          <a:xfrm>
            <a:off x="1284408" y="3146174"/>
            <a:ext cx="3177626" cy="2414996"/>
          </a:xfrm>
          <a:prstGeom prst="rect">
            <a:avLst/>
          </a:prstGeom>
        </p:spPr>
      </p:pic>
      <p:sp>
        <p:nvSpPr>
          <p:cNvPr id="21" name="Textfeld 20">
            <a:extLst>
              <a:ext uri="{FF2B5EF4-FFF2-40B4-BE49-F238E27FC236}">
                <a16:creationId xmlns:a16="http://schemas.microsoft.com/office/drawing/2014/main" id="{F11E2251-DA53-6D48-E404-C20EFE1D33E0}"/>
              </a:ext>
            </a:extLst>
          </p:cNvPr>
          <p:cNvSpPr txBox="1"/>
          <p:nvPr/>
        </p:nvSpPr>
        <p:spPr>
          <a:xfrm>
            <a:off x="1219200" y="5645711"/>
            <a:ext cx="6128950" cy="215444"/>
          </a:xfrm>
          <a:prstGeom prst="rect">
            <a:avLst/>
          </a:prstGeom>
          <a:noFill/>
        </p:spPr>
        <p:txBody>
          <a:bodyPr wrap="square">
            <a:spAutoFit/>
          </a:bodyPr>
          <a:lstStyle/>
          <a:p>
            <a:r>
              <a:rPr lang="en-US" sz="800" dirty="0">
                <a:hlinkClick r:id="rId7"/>
              </a:rPr>
              <a:t>https://explodingtopics.com/blog/chatgpt-users</a:t>
            </a:r>
            <a:r>
              <a:rPr lang="en-US" sz="800" dirty="0"/>
              <a:t> Number of </a:t>
            </a:r>
            <a:r>
              <a:rPr lang="en-US" sz="800" dirty="0" err="1"/>
              <a:t>ChatGPT</a:t>
            </a:r>
            <a:r>
              <a:rPr lang="en-US" sz="800" dirty="0"/>
              <a:t> Users (Jan 2024)</a:t>
            </a:r>
          </a:p>
        </p:txBody>
      </p:sp>
    </p:spTree>
    <p:extLst>
      <p:ext uri="{BB962C8B-B14F-4D97-AF65-F5344CB8AC3E}">
        <p14:creationId xmlns:p14="http://schemas.microsoft.com/office/powerpoint/2010/main" val="354451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3D6528B1-5CDF-37BC-D8D3-EF0294C5A5A5}"/>
              </a:ext>
            </a:extLst>
          </p:cNvPr>
          <p:cNvSpPr txBox="1"/>
          <p:nvPr/>
        </p:nvSpPr>
        <p:spPr>
          <a:xfrm>
            <a:off x="39782" y="5863113"/>
            <a:ext cx="3731741" cy="215444"/>
          </a:xfrm>
          <a:prstGeom prst="rect">
            <a:avLst/>
          </a:prstGeom>
          <a:noFill/>
        </p:spPr>
        <p:txBody>
          <a:bodyPr wrap="square">
            <a:spAutoFit/>
          </a:bodyPr>
          <a:lstStyle/>
          <a:p>
            <a:r>
              <a:rPr lang="en-US" sz="800" dirty="0">
                <a:hlinkClick r:id="rId3"/>
              </a:rPr>
              <a:t>https://explodingtopics.com/blog/chatgpt-users</a:t>
            </a:r>
            <a:r>
              <a:rPr lang="en-US" sz="800" dirty="0"/>
              <a:t> Number of </a:t>
            </a:r>
            <a:r>
              <a:rPr lang="en-US" sz="800" dirty="0" err="1"/>
              <a:t>ChatGPT</a:t>
            </a:r>
            <a:r>
              <a:rPr lang="en-US" sz="800" dirty="0"/>
              <a:t> Users (Jan 2024)</a:t>
            </a:r>
          </a:p>
        </p:txBody>
      </p:sp>
      <p:grpSp>
        <p:nvGrpSpPr>
          <p:cNvPr id="58" name="Gruppieren 57">
            <a:extLst>
              <a:ext uri="{FF2B5EF4-FFF2-40B4-BE49-F238E27FC236}">
                <a16:creationId xmlns:a16="http://schemas.microsoft.com/office/drawing/2014/main" id="{F566ADC7-1A88-E452-95B9-A9BBF411F20D}"/>
              </a:ext>
            </a:extLst>
          </p:cNvPr>
          <p:cNvGrpSpPr/>
          <p:nvPr/>
        </p:nvGrpSpPr>
        <p:grpSpPr>
          <a:xfrm>
            <a:off x="0" y="2261725"/>
            <a:ext cx="5914556" cy="3509809"/>
            <a:chOff x="0" y="2261725"/>
            <a:chExt cx="5914556" cy="3509809"/>
          </a:xfrm>
        </p:grpSpPr>
        <p:graphicFrame>
          <p:nvGraphicFramePr>
            <p:cNvPr id="41" name="Diagramm 40">
              <a:extLst>
                <a:ext uri="{FF2B5EF4-FFF2-40B4-BE49-F238E27FC236}">
                  <a16:creationId xmlns:a16="http://schemas.microsoft.com/office/drawing/2014/main" id="{9A620681-3529-9701-53A0-3459FBA4B54E}"/>
                </a:ext>
              </a:extLst>
            </p:cNvPr>
            <p:cNvGraphicFramePr/>
            <p:nvPr/>
          </p:nvGraphicFramePr>
          <p:xfrm>
            <a:off x="0" y="2261725"/>
            <a:ext cx="5708135" cy="3509809"/>
          </p:xfrm>
          <a:graphic>
            <a:graphicData uri="http://schemas.openxmlformats.org/drawingml/2006/chart">
              <c:chart xmlns:c="http://schemas.openxmlformats.org/drawingml/2006/chart" xmlns:r="http://schemas.openxmlformats.org/officeDocument/2006/relationships" r:id="rId4"/>
            </a:graphicData>
          </a:graphic>
        </p:graphicFrame>
        <p:sp>
          <p:nvSpPr>
            <p:cNvPr id="47" name="Textfeld 46">
              <a:extLst>
                <a:ext uri="{FF2B5EF4-FFF2-40B4-BE49-F238E27FC236}">
                  <a16:creationId xmlns:a16="http://schemas.microsoft.com/office/drawing/2014/main" id="{36B08340-7BD9-9687-A63B-225B5041289E}"/>
                </a:ext>
              </a:extLst>
            </p:cNvPr>
            <p:cNvSpPr txBox="1"/>
            <p:nvPr/>
          </p:nvSpPr>
          <p:spPr>
            <a:xfrm>
              <a:off x="5039032" y="2760363"/>
              <a:ext cx="875524" cy="276999"/>
            </a:xfrm>
            <a:prstGeom prst="rect">
              <a:avLst/>
            </a:prstGeom>
            <a:noFill/>
          </p:spPr>
          <p:txBody>
            <a:bodyPr wrap="square">
              <a:spAutoFit/>
            </a:bodyPr>
            <a:lstStyle/>
            <a:p>
              <a:pPr rtl="0"/>
              <a:r>
                <a:rPr lang="en-US" sz="1200" dirty="0">
                  <a:effectLst/>
                  <a:latin typeface="Manrope"/>
                </a:rPr>
                <a:t>3.5 years</a:t>
              </a:r>
            </a:p>
          </p:txBody>
        </p:sp>
        <p:sp>
          <p:nvSpPr>
            <p:cNvPr id="48" name="Textfeld 47">
              <a:extLst>
                <a:ext uri="{FF2B5EF4-FFF2-40B4-BE49-F238E27FC236}">
                  <a16:creationId xmlns:a16="http://schemas.microsoft.com/office/drawing/2014/main" id="{560DC2C5-15B2-6C91-8A4C-DFAB7659D5D4}"/>
                </a:ext>
              </a:extLst>
            </p:cNvPr>
            <p:cNvSpPr txBox="1"/>
            <p:nvPr/>
          </p:nvSpPr>
          <p:spPr>
            <a:xfrm>
              <a:off x="3918607" y="2998034"/>
              <a:ext cx="875524" cy="276999"/>
            </a:xfrm>
            <a:prstGeom prst="rect">
              <a:avLst/>
            </a:prstGeom>
            <a:noFill/>
          </p:spPr>
          <p:txBody>
            <a:bodyPr wrap="square">
              <a:spAutoFit/>
            </a:bodyPr>
            <a:lstStyle/>
            <a:p>
              <a:pPr rtl="0"/>
              <a:r>
                <a:rPr lang="en-US" sz="1200" dirty="0">
                  <a:latin typeface="Manrope"/>
                </a:rPr>
                <a:t>2</a:t>
              </a:r>
              <a:r>
                <a:rPr lang="en-US" sz="1200" dirty="0">
                  <a:effectLst/>
                  <a:latin typeface="Manrope"/>
                </a:rPr>
                <a:t>.5 years</a:t>
              </a:r>
            </a:p>
          </p:txBody>
        </p:sp>
        <p:sp>
          <p:nvSpPr>
            <p:cNvPr id="49" name="Textfeld 48">
              <a:extLst>
                <a:ext uri="{FF2B5EF4-FFF2-40B4-BE49-F238E27FC236}">
                  <a16:creationId xmlns:a16="http://schemas.microsoft.com/office/drawing/2014/main" id="{F7D56855-4F94-B8E5-94B8-AABF596158C4}"/>
                </a:ext>
              </a:extLst>
            </p:cNvPr>
            <p:cNvSpPr txBox="1"/>
            <p:nvPr/>
          </p:nvSpPr>
          <p:spPr>
            <a:xfrm>
              <a:off x="3908775" y="3265201"/>
              <a:ext cx="875524" cy="276999"/>
            </a:xfrm>
            <a:prstGeom prst="rect">
              <a:avLst/>
            </a:prstGeom>
            <a:noFill/>
          </p:spPr>
          <p:txBody>
            <a:bodyPr wrap="square">
              <a:spAutoFit/>
            </a:bodyPr>
            <a:lstStyle/>
            <a:p>
              <a:pPr rtl="0"/>
              <a:r>
                <a:rPr lang="en-US" sz="1200" dirty="0">
                  <a:latin typeface="Manrope"/>
                </a:rPr>
                <a:t>2</a:t>
              </a:r>
              <a:r>
                <a:rPr lang="en-US" sz="1200" dirty="0">
                  <a:effectLst/>
                  <a:latin typeface="Manrope"/>
                </a:rPr>
                <a:t>.5 years</a:t>
              </a:r>
            </a:p>
          </p:txBody>
        </p:sp>
        <p:sp>
          <p:nvSpPr>
            <p:cNvPr id="50" name="Textfeld 49">
              <a:extLst>
                <a:ext uri="{FF2B5EF4-FFF2-40B4-BE49-F238E27FC236}">
                  <a16:creationId xmlns:a16="http://schemas.microsoft.com/office/drawing/2014/main" id="{8746F34F-A4C3-4D83-1190-502C41CF7C4C}"/>
                </a:ext>
              </a:extLst>
            </p:cNvPr>
            <p:cNvSpPr txBox="1"/>
            <p:nvPr/>
          </p:nvSpPr>
          <p:spPr>
            <a:xfrm>
              <a:off x="3372917" y="3532368"/>
              <a:ext cx="875524" cy="276999"/>
            </a:xfrm>
            <a:prstGeom prst="rect">
              <a:avLst/>
            </a:prstGeom>
            <a:noFill/>
          </p:spPr>
          <p:txBody>
            <a:bodyPr wrap="square">
              <a:spAutoFit/>
            </a:bodyPr>
            <a:lstStyle/>
            <a:p>
              <a:pPr rtl="0"/>
              <a:r>
                <a:rPr lang="en-US" sz="1200" dirty="0">
                  <a:latin typeface="Manrope"/>
                </a:rPr>
                <a:t>2</a:t>
              </a:r>
              <a:r>
                <a:rPr lang="en-US" sz="1200" dirty="0">
                  <a:effectLst/>
                  <a:latin typeface="Manrope"/>
                </a:rPr>
                <a:t> years</a:t>
              </a:r>
            </a:p>
          </p:txBody>
        </p:sp>
        <p:sp>
          <p:nvSpPr>
            <p:cNvPr id="51" name="Textfeld 50">
              <a:extLst>
                <a:ext uri="{FF2B5EF4-FFF2-40B4-BE49-F238E27FC236}">
                  <a16:creationId xmlns:a16="http://schemas.microsoft.com/office/drawing/2014/main" id="{D5F01667-7110-A16C-1FB5-3A4F3BED9A50}"/>
                </a:ext>
              </a:extLst>
            </p:cNvPr>
            <p:cNvSpPr txBox="1"/>
            <p:nvPr/>
          </p:nvSpPr>
          <p:spPr>
            <a:xfrm>
              <a:off x="2355787" y="3783305"/>
              <a:ext cx="875524" cy="276999"/>
            </a:xfrm>
            <a:prstGeom prst="rect">
              <a:avLst/>
            </a:prstGeom>
            <a:noFill/>
          </p:spPr>
          <p:txBody>
            <a:bodyPr wrap="square">
              <a:spAutoFit/>
            </a:bodyPr>
            <a:lstStyle/>
            <a:p>
              <a:pPr rtl="0"/>
              <a:r>
                <a:rPr lang="en-US" sz="1200" dirty="0">
                  <a:effectLst/>
                  <a:latin typeface="Manrope"/>
                </a:rPr>
                <a:t>13 months</a:t>
              </a:r>
            </a:p>
          </p:txBody>
        </p:sp>
        <p:sp>
          <p:nvSpPr>
            <p:cNvPr id="52" name="Textfeld 51">
              <a:extLst>
                <a:ext uri="{FF2B5EF4-FFF2-40B4-BE49-F238E27FC236}">
                  <a16:creationId xmlns:a16="http://schemas.microsoft.com/office/drawing/2014/main" id="{0A07B93B-0394-074D-A126-AC3C35754F9C}"/>
                </a:ext>
              </a:extLst>
            </p:cNvPr>
            <p:cNvSpPr txBox="1"/>
            <p:nvPr/>
          </p:nvSpPr>
          <p:spPr>
            <a:xfrm>
              <a:off x="2061471" y="4026461"/>
              <a:ext cx="875524" cy="276999"/>
            </a:xfrm>
            <a:prstGeom prst="rect">
              <a:avLst/>
            </a:prstGeom>
            <a:noFill/>
          </p:spPr>
          <p:txBody>
            <a:bodyPr wrap="square">
              <a:spAutoFit/>
            </a:bodyPr>
            <a:lstStyle/>
            <a:p>
              <a:pPr rtl="0"/>
              <a:r>
                <a:rPr lang="en-US" sz="1200" dirty="0">
                  <a:latin typeface="Manrope"/>
                </a:rPr>
                <a:t>10</a:t>
              </a:r>
              <a:r>
                <a:rPr lang="en-US" sz="1200" dirty="0">
                  <a:effectLst/>
                  <a:latin typeface="Manrope"/>
                </a:rPr>
                <a:t> months</a:t>
              </a:r>
            </a:p>
          </p:txBody>
        </p:sp>
        <p:sp>
          <p:nvSpPr>
            <p:cNvPr id="53" name="Textfeld 52">
              <a:extLst>
                <a:ext uri="{FF2B5EF4-FFF2-40B4-BE49-F238E27FC236}">
                  <a16:creationId xmlns:a16="http://schemas.microsoft.com/office/drawing/2014/main" id="{4B7E27EC-3BB0-0EE3-587D-5071CE0CD7AA}"/>
                </a:ext>
              </a:extLst>
            </p:cNvPr>
            <p:cNvSpPr txBox="1"/>
            <p:nvPr/>
          </p:nvSpPr>
          <p:spPr>
            <a:xfrm>
              <a:off x="1845218" y="4287316"/>
              <a:ext cx="875524" cy="276999"/>
            </a:xfrm>
            <a:prstGeom prst="rect">
              <a:avLst/>
            </a:prstGeom>
            <a:noFill/>
          </p:spPr>
          <p:txBody>
            <a:bodyPr wrap="square">
              <a:spAutoFit/>
            </a:bodyPr>
            <a:lstStyle/>
            <a:p>
              <a:pPr rtl="0"/>
              <a:r>
                <a:rPr lang="en-US" sz="1200" dirty="0">
                  <a:effectLst/>
                  <a:latin typeface="Manrope"/>
                </a:rPr>
                <a:t>7 months</a:t>
              </a:r>
            </a:p>
          </p:txBody>
        </p:sp>
        <p:sp>
          <p:nvSpPr>
            <p:cNvPr id="54" name="Textfeld 53">
              <a:extLst>
                <a:ext uri="{FF2B5EF4-FFF2-40B4-BE49-F238E27FC236}">
                  <a16:creationId xmlns:a16="http://schemas.microsoft.com/office/drawing/2014/main" id="{EB21203E-B3EB-8F0C-6884-A578A8AA9F67}"/>
                </a:ext>
              </a:extLst>
            </p:cNvPr>
            <p:cNvSpPr txBox="1"/>
            <p:nvPr/>
          </p:nvSpPr>
          <p:spPr>
            <a:xfrm>
              <a:off x="1648629" y="4539008"/>
              <a:ext cx="875524" cy="276999"/>
            </a:xfrm>
            <a:prstGeom prst="rect">
              <a:avLst/>
            </a:prstGeom>
            <a:noFill/>
          </p:spPr>
          <p:txBody>
            <a:bodyPr wrap="square">
              <a:spAutoFit/>
            </a:bodyPr>
            <a:lstStyle/>
            <a:p>
              <a:pPr rtl="0"/>
              <a:r>
                <a:rPr lang="en-US" sz="1200" dirty="0">
                  <a:latin typeface="Manrope"/>
                </a:rPr>
                <a:t>5</a:t>
              </a:r>
              <a:r>
                <a:rPr lang="en-US" sz="1200" dirty="0">
                  <a:effectLst/>
                  <a:latin typeface="Manrope"/>
                </a:rPr>
                <a:t> months</a:t>
              </a:r>
            </a:p>
          </p:txBody>
        </p:sp>
        <p:sp>
          <p:nvSpPr>
            <p:cNvPr id="55" name="Textfeld 54">
              <a:extLst>
                <a:ext uri="{FF2B5EF4-FFF2-40B4-BE49-F238E27FC236}">
                  <a16:creationId xmlns:a16="http://schemas.microsoft.com/office/drawing/2014/main" id="{48FCCA3D-4AB5-3469-249D-E2F67F7B0E7D}"/>
                </a:ext>
              </a:extLst>
            </p:cNvPr>
            <p:cNvSpPr txBox="1"/>
            <p:nvPr/>
          </p:nvSpPr>
          <p:spPr>
            <a:xfrm>
              <a:off x="1436979" y="4796896"/>
              <a:ext cx="918807" cy="276999"/>
            </a:xfrm>
            <a:prstGeom prst="rect">
              <a:avLst/>
            </a:prstGeom>
            <a:noFill/>
          </p:spPr>
          <p:txBody>
            <a:bodyPr wrap="square">
              <a:spAutoFit/>
            </a:bodyPr>
            <a:lstStyle/>
            <a:p>
              <a:pPr rtl="0"/>
              <a:r>
                <a:rPr lang="en-US" sz="1200" dirty="0">
                  <a:latin typeface="Manrope"/>
                </a:rPr>
                <a:t>2.5</a:t>
              </a:r>
              <a:r>
                <a:rPr lang="en-US" sz="1200" dirty="0">
                  <a:effectLst/>
                  <a:latin typeface="Manrope"/>
                </a:rPr>
                <a:t> months</a:t>
              </a:r>
            </a:p>
          </p:txBody>
        </p:sp>
        <p:sp>
          <p:nvSpPr>
            <p:cNvPr id="56" name="Textfeld 55">
              <a:extLst>
                <a:ext uri="{FF2B5EF4-FFF2-40B4-BE49-F238E27FC236}">
                  <a16:creationId xmlns:a16="http://schemas.microsoft.com/office/drawing/2014/main" id="{515A08B2-6DD6-4DA7-022C-6187C3E1188D}"/>
                </a:ext>
              </a:extLst>
            </p:cNvPr>
            <p:cNvSpPr txBox="1"/>
            <p:nvPr/>
          </p:nvSpPr>
          <p:spPr>
            <a:xfrm>
              <a:off x="1218668" y="5050706"/>
              <a:ext cx="918807" cy="276999"/>
            </a:xfrm>
            <a:prstGeom prst="rect">
              <a:avLst/>
            </a:prstGeom>
            <a:noFill/>
          </p:spPr>
          <p:txBody>
            <a:bodyPr wrap="square">
              <a:spAutoFit/>
            </a:bodyPr>
            <a:lstStyle/>
            <a:p>
              <a:pPr rtl="0"/>
              <a:r>
                <a:rPr lang="en-US" sz="1200" dirty="0">
                  <a:latin typeface="Manrope"/>
                </a:rPr>
                <a:t>5 days</a:t>
              </a:r>
              <a:endParaRPr lang="en-US" sz="1200" dirty="0">
                <a:effectLst/>
                <a:latin typeface="Manrope"/>
              </a:endParaRPr>
            </a:p>
          </p:txBody>
        </p:sp>
        <p:sp>
          <p:nvSpPr>
            <p:cNvPr id="57" name="Textfeld 56">
              <a:extLst>
                <a:ext uri="{FF2B5EF4-FFF2-40B4-BE49-F238E27FC236}">
                  <a16:creationId xmlns:a16="http://schemas.microsoft.com/office/drawing/2014/main" id="{23C5CA42-3FB3-4443-A889-448B1B96C38D}"/>
                </a:ext>
              </a:extLst>
            </p:cNvPr>
            <p:cNvSpPr txBox="1"/>
            <p:nvPr/>
          </p:nvSpPr>
          <p:spPr>
            <a:xfrm>
              <a:off x="1218668" y="5314797"/>
              <a:ext cx="918807" cy="276999"/>
            </a:xfrm>
            <a:prstGeom prst="rect">
              <a:avLst/>
            </a:prstGeom>
            <a:noFill/>
          </p:spPr>
          <p:txBody>
            <a:bodyPr wrap="square">
              <a:spAutoFit/>
            </a:bodyPr>
            <a:lstStyle/>
            <a:p>
              <a:pPr rtl="0"/>
              <a:r>
                <a:rPr lang="en-US" sz="1200" dirty="0">
                  <a:latin typeface="Manrope"/>
                </a:rPr>
                <a:t>1 hour</a:t>
              </a:r>
              <a:endParaRPr lang="en-US" sz="1200" dirty="0">
                <a:effectLst/>
                <a:latin typeface="Manrope"/>
              </a:endParaRPr>
            </a:p>
          </p:txBody>
        </p:sp>
      </p:grpSp>
      <p:sp>
        <p:nvSpPr>
          <p:cNvPr id="60" name="Textfeld 59">
            <a:extLst>
              <a:ext uri="{FF2B5EF4-FFF2-40B4-BE49-F238E27FC236}">
                <a16:creationId xmlns:a16="http://schemas.microsoft.com/office/drawing/2014/main" id="{410A249D-104B-B11C-4E46-2E15BFB1CF22}"/>
              </a:ext>
            </a:extLst>
          </p:cNvPr>
          <p:cNvSpPr txBox="1"/>
          <p:nvPr/>
        </p:nvSpPr>
        <p:spPr>
          <a:xfrm>
            <a:off x="8878" y="5621440"/>
            <a:ext cx="6169742" cy="276999"/>
          </a:xfrm>
          <a:prstGeom prst="rect">
            <a:avLst/>
          </a:prstGeom>
          <a:noFill/>
        </p:spPr>
        <p:txBody>
          <a:bodyPr wrap="square">
            <a:spAutoFit/>
          </a:bodyPr>
          <a:lstStyle/>
          <a:p>
            <a:r>
              <a:rPr lang="en-US" sz="1200" b="0" i="1" dirty="0">
                <a:solidFill>
                  <a:srgbClr val="121737"/>
                </a:solidFill>
                <a:effectLst/>
                <a:latin typeface="Manrope"/>
              </a:rPr>
              <a:t>* 1 million backers ** 1 million nights booked *** 1 million downloads</a:t>
            </a:r>
            <a:endParaRPr lang="en-US" sz="1200" dirty="0"/>
          </a:p>
        </p:txBody>
      </p:sp>
      <p:sp>
        <p:nvSpPr>
          <p:cNvPr id="64" name="Titel 1">
            <a:extLst>
              <a:ext uri="{FF2B5EF4-FFF2-40B4-BE49-F238E27FC236}">
                <a16:creationId xmlns:a16="http://schemas.microsoft.com/office/drawing/2014/main" id="{42E99BA0-27B3-3566-A2C7-C4C5444D56A7}"/>
              </a:ext>
            </a:extLst>
          </p:cNvPr>
          <p:cNvSpPr txBox="1">
            <a:spLocks/>
          </p:cNvSpPr>
          <p:nvPr/>
        </p:nvSpPr>
        <p:spPr>
          <a:xfrm>
            <a:off x="163497" y="98126"/>
            <a:ext cx="10515600" cy="5137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t>Motivation</a:t>
            </a:r>
          </a:p>
        </p:txBody>
      </p:sp>
      <p:sp>
        <p:nvSpPr>
          <p:cNvPr id="11" name="Oval 10">
            <a:extLst>
              <a:ext uri="{FF2B5EF4-FFF2-40B4-BE49-F238E27FC236}">
                <a16:creationId xmlns:a16="http://schemas.microsoft.com/office/drawing/2014/main" id="{4C58B5FB-4FD1-A7F2-D87B-8A555793AD99}"/>
              </a:ext>
            </a:extLst>
          </p:cNvPr>
          <p:cNvSpPr/>
          <p:nvPr/>
        </p:nvSpPr>
        <p:spPr>
          <a:xfrm>
            <a:off x="8980135" y="4149526"/>
            <a:ext cx="135734" cy="135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0C15CC-867F-32BE-F05C-843DDAE298AB}"/>
              </a:ext>
            </a:extLst>
          </p:cNvPr>
          <p:cNvSpPr/>
          <p:nvPr/>
        </p:nvSpPr>
        <p:spPr>
          <a:xfrm>
            <a:off x="8785876" y="486656"/>
            <a:ext cx="1560344" cy="1543534"/>
          </a:xfrm>
          <a:prstGeom prst="rect">
            <a:avLst/>
          </a:prstGeom>
          <a:solidFill>
            <a:schemeClr val="bg1"/>
          </a:solidFill>
          <a:ln w="28575">
            <a:solidFill>
              <a:srgbClr val="F6A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What is funny about this image? Describe it panel by panel.</a:t>
            </a:r>
          </a:p>
        </p:txBody>
      </p:sp>
      <p:sp>
        <p:nvSpPr>
          <p:cNvPr id="22" name="Rectangle 21">
            <a:extLst>
              <a:ext uri="{FF2B5EF4-FFF2-40B4-BE49-F238E27FC236}">
                <a16:creationId xmlns:a16="http://schemas.microsoft.com/office/drawing/2014/main" id="{8FAAC824-3993-B193-CDF4-E93B19E4DFA1}"/>
              </a:ext>
            </a:extLst>
          </p:cNvPr>
          <p:cNvSpPr/>
          <p:nvPr/>
        </p:nvSpPr>
        <p:spPr>
          <a:xfrm>
            <a:off x="7191325" y="3293623"/>
            <a:ext cx="2941438" cy="1032342"/>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ChatGPT-4</a:t>
            </a:r>
          </a:p>
          <a:p>
            <a:pPr algn="ctr"/>
            <a:r>
              <a:rPr lang="en-US" sz="800" dirty="0">
                <a:hlinkClick r:id="rId5"/>
              </a:rPr>
              <a:t>https://arxiv.org/pdf/2303.08774.pdf</a:t>
            </a:r>
            <a:endParaRPr lang="en-US" sz="800" b="1" dirty="0">
              <a:solidFill>
                <a:srgbClr val="00549F"/>
              </a:solidFill>
            </a:endParaRPr>
          </a:p>
        </p:txBody>
      </p:sp>
      <p:cxnSp>
        <p:nvCxnSpPr>
          <p:cNvPr id="30" name="Straight Arrow Connector 29">
            <a:extLst>
              <a:ext uri="{FF2B5EF4-FFF2-40B4-BE49-F238E27FC236}">
                <a16:creationId xmlns:a16="http://schemas.microsoft.com/office/drawing/2014/main" id="{70F71F61-B724-EA7A-A586-6982CE7C0CEF}"/>
              </a:ext>
            </a:extLst>
          </p:cNvPr>
          <p:cNvCxnSpPr>
            <a:cxnSpLocks/>
            <a:stCxn id="22" idx="2"/>
          </p:cNvCxnSpPr>
          <p:nvPr/>
        </p:nvCxnSpPr>
        <p:spPr>
          <a:xfrm>
            <a:off x="8662044" y="4325965"/>
            <a:ext cx="0" cy="255123"/>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86F15D40-0F90-F6C8-51EC-1E53A7E8DC50}"/>
              </a:ext>
            </a:extLst>
          </p:cNvPr>
          <p:cNvSpPr txBox="1"/>
          <p:nvPr/>
        </p:nvSpPr>
        <p:spPr>
          <a:xfrm>
            <a:off x="9184349" y="113980"/>
            <a:ext cx="565348" cy="369332"/>
          </a:xfrm>
          <a:prstGeom prst="rect">
            <a:avLst/>
          </a:prstGeom>
          <a:noFill/>
        </p:spPr>
        <p:txBody>
          <a:bodyPr wrap="none" rtlCol="0">
            <a:spAutoFit/>
          </a:bodyPr>
          <a:lstStyle/>
          <a:p>
            <a:r>
              <a:rPr lang="de-DE" dirty="0"/>
              <a:t>Text</a:t>
            </a:r>
            <a:endParaRPr lang="en-US" dirty="0"/>
          </a:p>
        </p:txBody>
      </p:sp>
      <p:sp>
        <p:nvSpPr>
          <p:cNvPr id="38" name="Rectangle 37">
            <a:extLst>
              <a:ext uri="{FF2B5EF4-FFF2-40B4-BE49-F238E27FC236}">
                <a16:creationId xmlns:a16="http://schemas.microsoft.com/office/drawing/2014/main" id="{0A11CAD1-0D05-8167-586E-46D4B56CC022}"/>
              </a:ext>
            </a:extLst>
          </p:cNvPr>
          <p:cNvSpPr/>
          <p:nvPr/>
        </p:nvSpPr>
        <p:spPr>
          <a:xfrm>
            <a:off x="5525389" y="4651224"/>
            <a:ext cx="6273307" cy="1825942"/>
          </a:xfrm>
          <a:prstGeom prst="rect">
            <a:avLst/>
          </a:prstGeom>
          <a:solidFill>
            <a:schemeClr val="bg1"/>
          </a:solidFill>
          <a:ln w="28575">
            <a:solidFill>
              <a:srgbClr val="57AB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The image shows a package for a "Lightning Cable" adapter with three panels. </a:t>
            </a:r>
          </a:p>
          <a:p>
            <a:endParaRPr lang="en-US" sz="1200" dirty="0">
              <a:solidFill>
                <a:schemeClr val="tx1"/>
              </a:solidFill>
            </a:endParaRPr>
          </a:p>
          <a:p>
            <a:r>
              <a:rPr lang="en-US" sz="1200" dirty="0">
                <a:solidFill>
                  <a:schemeClr val="tx1"/>
                </a:solidFill>
              </a:rPr>
              <a:t>Panel 1: A smartphone with a VGA ... </a:t>
            </a:r>
          </a:p>
          <a:p>
            <a:endParaRPr lang="en-US" sz="1200" dirty="0">
              <a:solidFill>
                <a:schemeClr val="tx1"/>
              </a:solidFill>
            </a:endParaRPr>
          </a:p>
          <a:p>
            <a:r>
              <a:rPr lang="en-US" sz="1200" dirty="0">
                <a:solidFill>
                  <a:schemeClr val="tx1"/>
                </a:solidFill>
              </a:rPr>
              <a:t>Panel 2: The package for the "Lightning Cable" adapter with a picture of a VGA connector on it. </a:t>
            </a:r>
          </a:p>
          <a:p>
            <a:endParaRPr lang="en-US" sz="1200" dirty="0">
              <a:solidFill>
                <a:schemeClr val="tx1"/>
              </a:solidFill>
            </a:endParaRPr>
          </a:p>
          <a:p>
            <a:r>
              <a:rPr lang="en-US" sz="1200" dirty="0">
                <a:solidFill>
                  <a:schemeClr val="tx1"/>
                </a:solidFill>
              </a:rPr>
              <a:t>Panel 3: A close-up of the VGA connector with a small Lightning connector …</a:t>
            </a:r>
          </a:p>
          <a:p>
            <a:endParaRPr lang="en-US" sz="1200" dirty="0">
              <a:solidFill>
                <a:schemeClr val="tx1"/>
              </a:solidFill>
            </a:endParaRPr>
          </a:p>
          <a:p>
            <a:r>
              <a:rPr lang="en-US" sz="1200" dirty="0">
                <a:solidFill>
                  <a:schemeClr val="tx1"/>
                </a:solidFill>
              </a:rPr>
              <a:t>The humor in this image comes from the absurdity of plugging a large, outdated VGA connector …</a:t>
            </a:r>
          </a:p>
        </p:txBody>
      </p:sp>
      <p:cxnSp>
        <p:nvCxnSpPr>
          <p:cNvPr id="80" name="Connector: Elbow 79">
            <a:extLst>
              <a:ext uri="{FF2B5EF4-FFF2-40B4-BE49-F238E27FC236}">
                <a16:creationId xmlns:a16="http://schemas.microsoft.com/office/drawing/2014/main" id="{6B6B70C1-486D-DEA6-96CD-913DD1A32C09}"/>
              </a:ext>
            </a:extLst>
          </p:cNvPr>
          <p:cNvCxnSpPr>
            <a:cxnSpLocks/>
            <a:endCxn id="92" idx="0"/>
          </p:cNvCxnSpPr>
          <p:nvPr/>
        </p:nvCxnSpPr>
        <p:spPr>
          <a:xfrm rot="5400000">
            <a:off x="8720715" y="2448288"/>
            <a:ext cx="1185757" cy="504911"/>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FE7CC76-25FF-C49A-FF6C-44C354DD09F3}"/>
              </a:ext>
            </a:extLst>
          </p:cNvPr>
          <p:cNvSpPr txBox="1"/>
          <p:nvPr/>
        </p:nvSpPr>
        <p:spPr>
          <a:xfrm>
            <a:off x="7359999" y="113980"/>
            <a:ext cx="759823" cy="369332"/>
          </a:xfrm>
          <a:prstGeom prst="rect">
            <a:avLst/>
          </a:prstGeom>
          <a:noFill/>
        </p:spPr>
        <p:txBody>
          <a:bodyPr wrap="none" rtlCol="0">
            <a:spAutoFit/>
          </a:bodyPr>
          <a:lstStyle/>
          <a:p>
            <a:r>
              <a:rPr lang="de-DE" dirty="0"/>
              <a:t>Image</a:t>
            </a:r>
            <a:endParaRPr lang="en-US" dirty="0"/>
          </a:p>
        </p:txBody>
      </p:sp>
      <p:sp>
        <p:nvSpPr>
          <p:cNvPr id="90" name="Rectangle 89">
            <a:extLst>
              <a:ext uri="{FF2B5EF4-FFF2-40B4-BE49-F238E27FC236}">
                <a16:creationId xmlns:a16="http://schemas.microsoft.com/office/drawing/2014/main" id="{2909139C-19AF-84F6-DD97-4E67FF4960A9}"/>
              </a:ext>
            </a:extLst>
          </p:cNvPr>
          <p:cNvSpPr/>
          <p:nvPr/>
        </p:nvSpPr>
        <p:spPr>
          <a:xfrm>
            <a:off x="7989510" y="3308016"/>
            <a:ext cx="546883" cy="135377"/>
          </a:xfrm>
          <a:prstGeom prst="rect">
            <a:avLst/>
          </a:prstGeom>
          <a:solidFill>
            <a:srgbClr val="005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CD1F276-918B-9BF4-39DD-69BACF41EFA3}"/>
              </a:ext>
            </a:extLst>
          </p:cNvPr>
          <p:cNvSpPr/>
          <p:nvPr/>
        </p:nvSpPr>
        <p:spPr>
          <a:xfrm>
            <a:off x="8787695" y="3293622"/>
            <a:ext cx="546883" cy="135377"/>
          </a:xfrm>
          <a:prstGeom prst="rect">
            <a:avLst/>
          </a:prstGeom>
          <a:solidFill>
            <a:srgbClr val="005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Connector: Elbow 97">
            <a:extLst>
              <a:ext uri="{FF2B5EF4-FFF2-40B4-BE49-F238E27FC236}">
                <a16:creationId xmlns:a16="http://schemas.microsoft.com/office/drawing/2014/main" id="{68C5DB33-018A-9660-F2DF-5606282B3C4E}"/>
              </a:ext>
            </a:extLst>
          </p:cNvPr>
          <p:cNvCxnSpPr>
            <a:cxnSpLocks/>
            <a:endCxn id="90" idx="0"/>
          </p:cNvCxnSpPr>
          <p:nvPr/>
        </p:nvCxnSpPr>
        <p:spPr>
          <a:xfrm rot="16200000" flipH="1">
            <a:off x="7402250" y="2447313"/>
            <a:ext cx="1200151" cy="521254"/>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8F1D207-2C50-9CD3-89D0-2F712C2EC085}"/>
              </a:ext>
            </a:extLst>
          </p:cNvPr>
          <p:cNvPicPr>
            <a:picLocks noChangeAspect="1"/>
          </p:cNvPicPr>
          <p:nvPr/>
        </p:nvPicPr>
        <p:blipFill>
          <a:blip r:embed="rId6"/>
          <a:stretch>
            <a:fillRect/>
          </a:stretch>
        </p:blipFill>
        <p:spPr>
          <a:xfrm>
            <a:off x="6963729" y="477617"/>
            <a:ext cx="1552362" cy="1561613"/>
          </a:xfrm>
          <a:prstGeom prst="rect">
            <a:avLst/>
          </a:prstGeom>
          <a:ln w="38100">
            <a:solidFill>
              <a:srgbClr val="F6A800"/>
            </a:solidFill>
          </a:ln>
        </p:spPr>
      </p:pic>
      <p:sp>
        <p:nvSpPr>
          <p:cNvPr id="2" name="Rectangle 1">
            <a:extLst>
              <a:ext uri="{FF2B5EF4-FFF2-40B4-BE49-F238E27FC236}">
                <a16:creationId xmlns:a16="http://schemas.microsoft.com/office/drawing/2014/main" id="{C897E29E-5105-6766-36B6-E6BEA48EA3AE}"/>
              </a:ext>
            </a:extLst>
          </p:cNvPr>
          <p:cNvSpPr/>
          <p:nvPr/>
        </p:nvSpPr>
        <p:spPr>
          <a:xfrm>
            <a:off x="8393065" y="4168083"/>
            <a:ext cx="546883" cy="135377"/>
          </a:xfrm>
          <a:prstGeom prst="rect">
            <a:avLst/>
          </a:prstGeom>
          <a:solidFill>
            <a:srgbClr val="0054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0424E9-90DB-C7CB-C2F7-50F3783AFB6F}"/>
              </a:ext>
            </a:extLst>
          </p:cNvPr>
          <p:cNvSpPr txBox="1"/>
          <p:nvPr/>
        </p:nvSpPr>
        <p:spPr>
          <a:xfrm>
            <a:off x="8657274" y="4273737"/>
            <a:ext cx="565348" cy="369332"/>
          </a:xfrm>
          <a:prstGeom prst="rect">
            <a:avLst/>
          </a:prstGeom>
          <a:noFill/>
        </p:spPr>
        <p:txBody>
          <a:bodyPr wrap="none" rtlCol="0">
            <a:spAutoFit/>
          </a:bodyPr>
          <a:lstStyle/>
          <a:p>
            <a:r>
              <a:rPr lang="de-DE" dirty="0"/>
              <a:t>Text</a:t>
            </a:r>
            <a:endParaRPr lang="en-US" dirty="0"/>
          </a:p>
        </p:txBody>
      </p:sp>
    </p:spTree>
    <p:extLst>
      <p:ext uri="{BB962C8B-B14F-4D97-AF65-F5344CB8AC3E}">
        <p14:creationId xmlns:p14="http://schemas.microsoft.com/office/powerpoint/2010/main" val="312436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0945B933-81DE-EC76-10F5-5346C8A0B6A1}"/>
              </a:ext>
            </a:extLst>
          </p:cNvPr>
          <p:cNvSpPr/>
          <p:nvPr/>
        </p:nvSpPr>
        <p:spPr>
          <a:xfrm>
            <a:off x="7191325" y="3293623"/>
            <a:ext cx="546883" cy="135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09139C-19AF-84F6-DD97-4E67FF4960A9}"/>
              </a:ext>
            </a:extLst>
          </p:cNvPr>
          <p:cNvSpPr/>
          <p:nvPr/>
        </p:nvSpPr>
        <p:spPr>
          <a:xfrm>
            <a:off x="7989510" y="3308016"/>
            <a:ext cx="546883" cy="135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FCD1F276-918B-9BF4-39DD-69BACF41EFA3}"/>
              </a:ext>
            </a:extLst>
          </p:cNvPr>
          <p:cNvSpPr/>
          <p:nvPr/>
        </p:nvSpPr>
        <p:spPr>
          <a:xfrm>
            <a:off x="8787695" y="3293622"/>
            <a:ext cx="546883" cy="135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E7AE10B-5404-C1AB-A534-47D4F08B633A}"/>
              </a:ext>
            </a:extLst>
          </p:cNvPr>
          <p:cNvSpPr/>
          <p:nvPr/>
        </p:nvSpPr>
        <p:spPr>
          <a:xfrm>
            <a:off x="9585880" y="3314736"/>
            <a:ext cx="546883" cy="135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97E29E-5105-6766-36B6-E6BEA48EA3AE}"/>
              </a:ext>
            </a:extLst>
          </p:cNvPr>
          <p:cNvSpPr/>
          <p:nvPr/>
        </p:nvSpPr>
        <p:spPr>
          <a:xfrm>
            <a:off x="8787694" y="4187747"/>
            <a:ext cx="546883" cy="135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A99C14E-75C8-9E56-3CE9-4C6AF9477FFC}"/>
              </a:ext>
            </a:extLst>
          </p:cNvPr>
          <p:cNvSpPr/>
          <p:nvPr/>
        </p:nvSpPr>
        <p:spPr>
          <a:xfrm>
            <a:off x="8002325" y="4200432"/>
            <a:ext cx="546883" cy="1353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feld 9">
            <a:extLst>
              <a:ext uri="{FF2B5EF4-FFF2-40B4-BE49-F238E27FC236}">
                <a16:creationId xmlns:a16="http://schemas.microsoft.com/office/drawing/2014/main" id="{3D6528B1-5CDF-37BC-D8D3-EF0294C5A5A5}"/>
              </a:ext>
            </a:extLst>
          </p:cNvPr>
          <p:cNvSpPr txBox="1"/>
          <p:nvPr/>
        </p:nvSpPr>
        <p:spPr>
          <a:xfrm>
            <a:off x="39782" y="5863113"/>
            <a:ext cx="3731741" cy="215444"/>
          </a:xfrm>
          <a:prstGeom prst="rect">
            <a:avLst/>
          </a:prstGeom>
          <a:noFill/>
        </p:spPr>
        <p:txBody>
          <a:bodyPr wrap="square">
            <a:spAutoFit/>
          </a:bodyPr>
          <a:lstStyle/>
          <a:p>
            <a:r>
              <a:rPr lang="en-US" sz="800" dirty="0">
                <a:hlinkClick r:id="rId3"/>
              </a:rPr>
              <a:t>https://explodingtopics.com/blog/chatgpt-users</a:t>
            </a:r>
            <a:r>
              <a:rPr lang="en-US" sz="800" dirty="0"/>
              <a:t> Number of </a:t>
            </a:r>
            <a:r>
              <a:rPr lang="en-US" sz="800" dirty="0" err="1"/>
              <a:t>ChatGPT</a:t>
            </a:r>
            <a:r>
              <a:rPr lang="en-US" sz="800" dirty="0"/>
              <a:t> Users (Jan 2024)</a:t>
            </a:r>
          </a:p>
        </p:txBody>
      </p:sp>
      <p:grpSp>
        <p:nvGrpSpPr>
          <p:cNvPr id="58" name="Gruppieren 57">
            <a:extLst>
              <a:ext uri="{FF2B5EF4-FFF2-40B4-BE49-F238E27FC236}">
                <a16:creationId xmlns:a16="http://schemas.microsoft.com/office/drawing/2014/main" id="{F566ADC7-1A88-E452-95B9-A9BBF411F20D}"/>
              </a:ext>
            </a:extLst>
          </p:cNvPr>
          <p:cNvGrpSpPr/>
          <p:nvPr/>
        </p:nvGrpSpPr>
        <p:grpSpPr>
          <a:xfrm>
            <a:off x="0" y="2261725"/>
            <a:ext cx="5914556" cy="3509809"/>
            <a:chOff x="0" y="2261725"/>
            <a:chExt cx="5914556" cy="3509809"/>
          </a:xfrm>
        </p:grpSpPr>
        <p:graphicFrame>
          <p:nvGraphicFramePr>
            <p:cNvPr id="41" name="Diagramm 40">
              <a:extLst>
                <a:ext uri="{FF2B5EF4-FFF2-40B4-BE49-F238E27FC236}">
                  <a16:creationId xmlns:a16="http://schemas.microsoft.com/office/drawing/2014/main" id="{9A620681-3529-9701-53A0-3459FBA4B54E}"/>
                </a:ext>
              </a:extLst>
            </p:cNvPr>
            <p:cNvGraphicFramePr/>
            <p:nvPr/>
          </p:nvGraphicFramePr>
          <p:xfrm>
            <a:off x="0" y="2261725"/>
            <a:ext cx="5708135" cy="3509809"/>
          </p:xfrm>
          <a:graphic>
            <a:graphicData uri="http://schemas.openxmlformats.org/drawingml/2006/chart">
              <c:chart xmlns:c="http://schemas.openxmlformats.org/drawingml/2006/chart" xmlns:r="http://schemas.openxmlformats.org/officeDocument/2006/relationships" r:id="rId4"/>
            </a:graphicData>
          </a:graphic>
        </p:graphicFrame>
        <p:sp>
          <p:nvSpPr>
            <p:cNvPr id="47" name="Textfeld 46">
              <a:extLst>
                <a:ext uri="{FF2B5EF4-FFF2-40B4-BE49-F238E27FC236}">
                  <a16:creationId xmlns:a16="http://schemas.microsoft.com/office/drawing/2014/main" id="{36B08340-7BD9-9687-A63B-225B5041289E}"/>
                </a:ext>
              </a:extLst>
            </p:cNvPr>
            <p:cNvSpPr txBox="1"/>
            <p:nvPr/>
          </p:nvSpPr>
          <p:spPr>
            <a:xfrm>
              <a:off x="5039032" y="2760363"/>
              <a:ext cx="875524" cy="276999"/>
            </a:xfrm>
            <a:prstGeom prst="rect">
              <a:avLst/>
            </a:prstGeom>
            <a:noFill/>
          </p:spPr>
          <p:txBody>
            <a:bodyPr wrap="square">
              <a:spAutoFit/>
            </a:bodyPr>
            <a:lstStyle/>
            <a:p>
              <a:pPr rtl="0"/>
              <a:r>
                <a:rPr lang="en-US" sz="1200" dirty="0">
                  <a:effectLst/>
                  <a:latin typeface="Manrope"/>
                </a:rPr>
                <a:t>3.5 years</a:t>
              </a:r>
            </a:p>
          </p:txBody>
        </p:sp>
        <p:sp>
          <p:nvSpPr>
            <p:cNvPr id="48" name="Textfeld 47">
              <a:extLst>
                <a:ext uri="{FF2B5EF4-FFF2-40B4-BE49-F238E27FC236}">
                  <a16:creationId xmlns:a16="http://schemas.microsoft.com/office/drawing/2014/main" id="{560DC2C5-15B2-6C91-8A4C-DFAB7659D5D4}"/>
                </a:ext>
              </a:extLst>
            </p:cNvPr>
            <p:cNvSpPr txBox="1"/>
            <p:nvPr/>
          </p:nvSpPr>
          <p:spPr>
            <a:xfrm>
              <a:off x="3918607" y="2998034"/>
              <a:ext cx="875524" cy="276999"/>
            </a:xfrm>
            <a:prstGeom prst="rect">
              <a:avLst/>
            </a:prstGeom>
            <a:noFill/>
          </p:spPr>
          <p:txBody>
            <a:bodyPr wrap="square">
              <a:spAutoFit/>
            </a:bodyPr>
            <a:lstStyle/>
            <a:p>
              <a:pPr rtl="0"/>
              <a:r>
                <a:rPr lang="en-US" sz="1200" dirty="0">
                  <a:latin typeface="Manrope"/>
                </a:rPr>
                <a:t>2</a:t>
              </a:r>
              <a:r>
                <a:rPr lang="en-US" sz="1200" dirty="0">
                  <a:effectLst/>
                  <a:latin typeface="Manrope"/>
                </a:rPr>
                <a:t>.5 years</a:t>
              </a:r>
            </a:p>
          </p:txBody>
        </p:sp>
        <p:sp>
          <p:nvSpPr>
            <p:cNvPr id="49" name="Textfeld 48">
              <a:extLst>
                <a:ext uri="{FF2B5EF4-FFF2-40B4-BE49-F238E27FC236}">
                  <a16:creationId xmlns:a16="http://schemas.microsoft.com/office/drawing/2014/main" id="{F7D56855-4F94-B8E5-94B8-AABF596158C4}"/>
                </a:ext>
              </a:extLst>
            </p:cNvPr>
            <p:cNvSpPr txBox="1"/>
            <p:nvPr/>
          </p:nvSpPr>
          <p:spPr>
            <a:xfrm>
              <a:off x="3908775" y="3265201"/>
              <a:ext cx="875524" cy="276999"/>
            </a:xfrm>
            <a:prstGeom prst="rect">
              <a:avLst/>
            </a:prstGeom>
            <a:noFill/>
          </p:spPr>
          <p:txBody>
            <a:bodyPr wrap="square">
              <a:spAutoFit/>
            </a:bodyPr>
            <a:lstStyle/>
            <a:p>
              <a:pPr rtl="0"/>
              <a:r>
                <a:rPr lang="en-US" sz="1200" dirty="0">
                  <a:latin typeface="Manrope"/>
                </a:rPr>
                <a:t>2</a:t>
              </a:r>
              <a:r>
                <a:rPr lang="en-US" sz="1200" dirty="0">
                  <a:effectLst/>
                  <a:latin typeface="Manrope"/>
                </a:rPr>
                <a:t>.5 years</a:t>
              </a:r>
            </a:p>
          </p:txBody>
        </p:sp>
        <p:sp>
          <p:nvSpPr>
            <p:cNvPr id="50" name="Textfeld 49">
              <a:extLst>
                <a:ext uri="{FF2B5EF4-FFF2-40B4-BE49-F238E27FC236}">
                  <a16:creationId xmlns:a16="http://schemas.microsoft.com/office/drawing/2014/main" id="{8746F34F-A4C3-4D83-1190-502C41CF7C4C}"/>
                </a:ext>
              </a:extLst>
            </p:cNvPr>
            <p:cNvSpPr txBox="1"/>
            <p:nvPr/>
          </p:nvSpPr>
          <p:spPr>
            <a:xfrm>
              <a:off x="3372917" y="3532368"/>
              <a:ext cx="875524" cy="276999"/>
            </a:xfrm>
            <a:prstGeom prst="rect">
              <a:avLst/>
            </a:prstGeom>
            <a:noFill/>
          </p:spPr>
          <p:txBody>
            <a:bodyPr wrap="square">
              <a:spAutoFit/>
            </a:bodyPr>
            <a:lstStyle/>
            <a:p>
              <a:pPr rtl="0"/>
              <a:r>
                <a:rPr lang="en-US" sz="1200" dirty="0">
                  <a:latin typeface="Manrope"/>
                </a:rPr>
                <a:t>2</a:t>
              </a:r>
              <a:r>
                <a:rPr lang="en-US" sz="1200" dirty="0">
                  <a:effectLst/>
                  <a:latin typeface="Manrope"/>
                </a:rPr>
                <a:t> years</a:t>
              </a:r>
            </a:p>
          </p:txBody>
        </p:sp>
        <p:sp>
          <p:nvSpPr>
            <p:cNvPr id="51" name="Textfeld 50">
              <a:extLst>
                <a:ext uri="{FF2B5EF4-FFF2-40B4-BE49-F238E27FC236}">
                  <a16:creationId xmlns:a16="http://schemas.microsoft.com/office/drawing/2014/main" id="{D5F01667-7110-A16C-1FB5-3A4F3BED9A50}"/>
                </a:ext>
              </a:extLst>
            </p:cNvPr>
            <p:cNvSpPr txBox="1"/>
            <p:nvPr/>
          </p:nvSpPr>
          <p:spPr>
            <a:xfrm>
              <a:off x="2355787" y="3783305"/>
              <a:ext cx="875524" cy="276999"/>
            </a:xfrm>
            <a:prstGeom prst="rect">
              <a:avLst/>
            </a:prstGeom>
            <a:noFill/>
          </p:spPr>
          <p:txBody>
            <a:bodyPr wrap="square">
              <a:spAutoFit/>
            </a:bodyPr>
            <a:lstStyle/>
            <a:p>
              <a:pPr rtl="0"/>
              <a:r>
                <a:rPr lang="en-US" sz="1200" dirty="0">
                  <a:effectLst/>
                  <a:latin typeface="Manrope"/>
                </a:rPr>
                <a:t>13 months</a:t>
              </a:r>
            </a:p>
          </p:txBody>
        </p:sp>
        <p:sp>
          <p:nvSpPr>
            <p:cNvPr id="52" name="Textfeld 51">
              <a:extLst>
                <a:ext uri="{FF2B5EF4-FFF2-40B4-BE49-F238E27FC236}">
                  <a16:creationId xmlns:a16="http://schemas.microsoft.com/office/drawing/2014/main" id="{0A07B93B-0394-074D-A126-AC3C35754F9C}"/>
                </a:ext>
              </a:extLst>
            </p:cNvPr>
            <p:cNvSpPr txBox="1"/>
            <p:nvPr/>
          </p:nvSpPr>
          <p:spPr>
            <a:xfrm>
              <a:off x="2061471" y="4026461"/>
              <a:ext cx="875524" cy="276999"/>
            </a:xfrm>
            <a:prstGeom prst="rect">
              <a:avLst/>
            </a:prstGeom>
            <a:noFill/>
          </p:spPr>
          <p:txBody>
            <a:bodyPr wrap="square">
              <a:spAutoFit/>
            </a:bodyPr>
            <a:lstStyle/>
            <a:p>
              <a:pPr rtl="0"/>
              <a:r>
                <a:rPr lang="en-US" sz="1200" dirty="0">
                  <a:latin typeface="Manrope"/>
                </a:rPr>
                <a:t>10</a:t>
              </a:r>
              <a:r>
                <a:rPr lang="en-US" sz="1200" dirty="0">
                  <a:effectLst/>
                  <a:latin typeface="Manrope"/>
                </a:rPr>
                <a:t> months</a:t>
              </a:r>
            </a:p>
          </p:txBody>
        </p:sp>
        <p:sp>
          <p:nvSpPr>
            <p:cNvPr id="53" name="Textfeld 52">
              <a:extLst>
                <a:ext uri="{FF2B5EF4-FFF2-40B4-BE49-F238E27FC236}">
                  <a16:creationId xmlns:a16="http://schemas.microsoft.com/office/drawing/2014/main" id="{4B7E27EC-3BB0-0EE3-587D-5071CE0CD7AA}"/>
                </a:ext>
              </a:extLst>
            </p:cNvPr>
            <p:cNvSpPr txBox="1"/>
            <p:nvPr/>
          </p:nvSpPr>
          <p:spPr>
            <a:xfrm>
              <a:off x="1845218" y="4287316"/>
              <a:ext cx="875524" cy="276999"/>
            </a:xfrm>
            <a:prstGeom prst="rect">
              <a:avLst/>
            </a:prstGeom>
            <a:noFill/>
          </p:spPr>
          <p:txBody>
            <a:bodyPr wrap="square">
              <a:spAutoFit/>
            </a:bodyPr>
            <a:lstStyle/>
            <a:p>
              <a:pPr rtl="0"/>
              <a:r>
                <a:rPr lang="en-US" sz="1200" dirty="0">
                  <a:effectLst/>
                  <a:latin typeface="Manrope"/>
                </a:rPr>
                <a:t>7 months</a:t>
              </a:r>
            </a:p>
          </p:txBody>
        </p:sp>
        <p:sp>
          <p:nvSpPr>
            <p:cNvPr id="54" name="Textfeld 53">
              <a:extLst>
                <a:ext uri="{FF2B5EF4-FFF2-40B4-BE49-F238E27FC236}">
                  <a16:creationId xmlns:a16="http://schemas.microsoft.com/office/drawing/2014/main" id="{EB21203E-B3EB-8F0C-6884-A578A8AA9F67}"/>
                </a:ext>
              </a:extLst>
            </p:cNvPr>
            <p:cNvSpPr txBox="1"/>
            <p:nvPr/>
          </p:nvSpPr>
          <p:spPr>
            <a:xfrm>
              <a:off x="1648629" y="4539008"/>
              <a:ext cx="875524" cy="276999"/>
            </a:xfrm>
            <a:prstGeom prst="rect">
              <a:avLst/>
            </a:prstGeom>
            <a:noFill/>
          </p:spPr>
          <p:txBody>
            <a:bodyPr wrap="square">
              <a:spAutoFit/>
            </a:bodyPr>
            <a:lstStyle/>
            <a:p>
              <a:pPr rtl="0"/>
              <a:r>
                <a:rPr lang="en-US" sz="1200" dirty="0">
                  <a:latin typeface="Manrope"/>
                </a:rPr>
                <a:t>5</a:t>
              </a:r>
              <a:r>
                <a:rPr lang="en-US" sz="1200" dirty="0">
                  <a:effectLst/>
                  <a:latin typeface="Manrope"/>
                </a:rPr>
                <a:t> months</a:t>
              </a:r>
            </a:p>
          </p:txBody>
        </p:sp>
        <p:sp>
          <p:nvSpPr>
            <p:cNvPr id="55" name="Textfeld 54">
              <a:extLst>
                <a:ext uri="{FF2B5EF4-FFF2-40B4-BE49-F238E27FC236}">
                  <a16:creationId xmlns:a16="http://schemas.microsoft.com/office/drawing/2014/main" id="{48FCCA3D-4AB5-3469-249D-E2F67F7B0E7D}"/>
                </a:ext>
              </a:extLst>
            </p:cNvPr>
            <p:cNvSpPr txBox="1"/>
            <p:nvPr/>
          </p:nvSpPr>
          <p:spPr>
            <a:xfrm>
              <a:off x="1436979" y="4796896"/>
              <a:ext cx="918807" cy="276999"/>
            </a:xfrm>
            <a:prstGeom prst="rect">
              <a:avLst/>
            </a:prstGeom>
            <a:noFill/>
          </p:spPr>
          <p:txBody>
            <a:bodyPr wrap="square">
              <a:spAutoFit/>
            </a:bodyPr>
            <a:lstStyle/>
            <a:p>
              <a:pPr rtl="0"/>
              <a:r>
                <a:rPr lang="en-US" sz="1200" dirty="0">
                  <a:latin typeface="Manrope"/>
                </a:rPr>
                <a:t>2.5</a:t>
              </a:r>
              <a:r>
                <a:rPr lang="en-US" sz="1200" dirty="0">
                  <a:effectLst/>
                  <a:latin typeface="Manrope"/>
                </a:rPr>
                <a:t> months</a:t>
              </a:r>
            </a:p>
          </p:txBody>
        </p:sp>
        <p:sp>
          <p:nvSpPr>
            <p:cNvPr id="56" name="Textfeld 55">
              <a:extLst>
                <a:ext uri="{FF2B5EF4-FFF2-40B4-BE49-F238E27FC236}">
                  <a16:creationId xmlns:a16="http://schemas.microsoft.com/office/drawing/2014/main" id="{515A08B2-6DD6-4DA7-022C-6187C3E1188D}"/>
                </a:ext>
              </a:extLst>
            </p:cNvPr>
            <p:cNvSpPr txBox="1"/>
            <p:nvPr/>
          </p:nvSpPr>
          <p:spPr>
            <a:xfrm>
              <a:off x="1218668" y="5050706"/>
              <a:ext cx="918807" cy="276999"/>
            </a:xfrm>
            <a:prstGeom prst="rect">
              <a:avLst/>
            </a:prstGeom>
            <a:noFill/>
          </p:spPr>
          <p:txBody>
            <a:bodyPr wrap="square">
              <a:spAutoFit/>
            </a:bodyPr>
            <a:lstStyle/>
            <a:p>
              <a:pPr rtl="0"/>
              <a:r>
                <a:rPr lang="en-US" sz="1200" dirty="0">
                  <a:latin typeface="Manrope"/>
                </a:rPr>
                <a:t>5 days</a:t>
              </a:r>
              <a:endParaRPr lang="en-US" sz="1200" dirty="0">
                <a:effectLst/>
                <a:latin typeface="Manrope"/>
              </a:endParaRPr>
            </a:p>
          </p:txBody>
        </p:sp>
        <p:sp>
          <p:nvSpPr>
            <p:cNvPr id="57" name="Textfeld 56">
              <a:extLst>
                <a:ext uri="{FF2B5EF4-FFF2-40B4-BE49-F238E27FC236}">
                  <a16:creationId xmlns:a16="http://schemas.microsoft.com/office/drawing/2014/main" id="{23C5CA42-3FB3-4443-A889-448B1B96C38D}"/>
                </a:ext>
              </a:extLst>
            </p:cNvPr>
            <p:cNvSpPr txBox="1"/>
            <p:nvPr/>
          </p:nvSpPr>
          <p:spPr>
            <a:xfrm>
              <a:off x="1218668" y="5314797"/>
              <a:ext cx="918807" cy="276999"/>
            </a:xfrm>
            <a:prstGeom prst="rect">
              <a:avLst/>
            </a:prstGeom>
            <a:noFill/>
          </p:spPr>
          <p:txBody>
            <a:bodyPr wrap="square">
              <a:spAutoFit/>
            </a:bodyPr>
            <a:lstStyle/>
            <a:p>
              <a:pPr rtl="0"/>
              <a:r>
                <a:rPr lang="en-US" sz="1200" dirty="0">
                  <a:latin typeface="Manrope"/>
                </a:rPr>
                <a:t>1 hour</a:t>
              </a:r>
              <a:endParaRPr lang="en-US" sz="1200" dirty="0">
                <a:effectLst/>
                <a:latin typeface="Manrope"/>
              </a:endParaRPr>
            </a:p>
          </p:txBody>
        </p:sp>
      </p:grpSp>
      <p:sp>
        <p:nvSpPr>
          <p:cNvPr id="60" name="Textfeld 59">
            <a:extLst>
              <a:ext uri="{FF2B5EF4-FFF2-40B4-BE49-F238E27FC236}">
                <a16:creationId xmlns:a16="http://schemas.microsoft.com/office/drawing/2014/main" id="{410A249D-104B-B11C-4E46-2E15BFB1CF22}"/>
              </a:ext>
            </a:extLst>
          </p:cNvPr>
          <p:cNvSpPr txBox="1"/>
          <p:nvPr/>
        </p:nvSpPr>
        <p:spPr>
          <a:xfrm>
            <a:off x="8878" y="5621440"/>
            <a:ext cx="6169742" cy="276999"/>
          </a:xfrm>
          <a:prstGeom prst="rect">
            <a:avLst/>
          </a:prstGeom>
          <a:noFill/>
        </p:spPr>
        <p:txBody>
          <a:bodyPr wrap="square">
            <a:spAutoFit/>
          </a:bodyPr>
          <a:lstStyle/>
          <a:p>
            <a:r>
              <a:rPr lang="en-US" sz="1200" b="0" i="1" dirty="0">
                <a:solidFill>
                  <a:srgbClr val="121737"/>
                </a:solidFill>
                <a:effectLst/>
                <a:latin typeface="Manrope"/>
              </a:rPr>
              <a:t>* 1 million backers ** 1 million nights booked *** 1 million downloads</a:t>
            </a:r>
            <a:endParaRPr lang="en-US" sz="1200" dirty="0"/>
          </a:p>
        </p:txBody>
      </p:sp>
      <p:sp>
        <p:nvSpPr>
          <p:cNvPr id="64" name="Titel 1">
            <a:extLst>
              <a:ext uri="{FF2B5EF4-FFF2-40B4-BE49-F238E27FC236}">
                <a16:creationId xmlns:a16="http://schemas.microsoft.com/office/drawing/2014/main" id="{42E99BA0-27B3-3566-A2C7-C4C5444D56A7}"/>
              </a:ext>
            </a:extLst>
          </p:cNvPr>
          <p:cNvSpPr txBox="1">
            <a:spLocks/>
          </p:cNvSpPr>
          <p:nvPr/>
        </p:nvSpPr>
        <p:spPr>
          <a:xfrm>
            <a:off x="163497" y="98126"/>
            <a:ext cx="10515600" cy="5137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800" dirty="0"/>
              <a:t>Motivation</a:t>
            </a:r>
          </a:p>
        </p:txBody>
      </p:sp>
      <p:sp>
        <p:nvSpPr>
          <p:cNvPr id="8" name="Rechteck 9">
            <a:extLst>
              <a:ext uri="{FF2B5EF4-FFF2-40B4-BE49-F238E27FC236}">
                <a16:creationId xmlns:a16="http://schemas.microsoft.com/office/drawing/2014/main" id="{1FCBA4B9-1101-65EB-6925-7846355C108C}"/>
              </a:ext>
            </a:extLst>
          </p:cNvPr>
          <p:cNvSpPr/>
          <p:nvPr/>
        </p:nvSpPr>
        <p:spPr>
          <a:xfrm>
            <a:off x="8725623" y="438924"/>
            <a:ext cx="1680850" cy="1668941"/>
          </a:xfrm>
          <a:prstGeom prst="rect">
            <a:avLst/>
          </a:prstGeom>
          <a:solidFill>
            <a:srgbClr val="F6A8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C58B5FB-4FD1-A7F2-D87B-8A555793AD99}"/>
              </a:ext>
            </a:extLst>
          </p:cNvPr>
          <p:cNvSpPr/>
          <p:nvPr/>
        </p:nvSpPr>
        <p:spPr>
          <a:xfrm>
            <a:off x="8980135" y="4149526"/>
            <a:ext cx="135734" cy="13573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hteck 9">
            <a:extLst>
              <a:ext uri="{FF2B5EF4-FFF2-40B4-BE49-F238E27FC236}">
                <a16:creationId xmlns:a16="http://schemas.microsoft.com/office/drawing/2014/main" id="{D6618F00-52DA-F001-990B-32BEFC94DA5B}"/>
              </a:ext>
            </a:extLst>
          </p:cNvPr>
          <p:cNvSpPr/>
          <p:nvPr/>
        </p:nvSpPr>
        <p:spPr>
          <a:xfrm>
            <a:off x="5156806" y="969745"/>
            <a:ext cx="1680850" cy="1668941"/>
          </a:xfrm>
          <a:prstGeom prst="rect">
            <a:avLst/>
          </a:prstGeom>
          <a:solidFill>
            <a:srgbClr val="F6A8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9">
            <a:extLst>
              <a:ext uri="{FF2B5EF4-FFF2-40B4-BE49-F238E27FC236}">
                <a16:creationId xmlns:a16="http://schemas.microsoft.com/office/drawing/2014/main" id="{A06CDC31-671C-EC79-B5AE-A0FA80C31159}"/>
              </a:ext>
            </a:extLst>
          </p:cNvPr>
          <p:cNvSpPr/>
          <p:nvPr/>
        </p:nvSpPr>
        <p:spPr>
          <a:xfrm>
            <a:off x="10459023" y="965774"/>
            <a:ext cx="1680850" cy="1668941"/>
          </a:xfrm>
          <a:prstGeom prst="rect">
            <a:avLst/>
          </a:prstGeom>
          <a:solidFill>
            <a:srgbClr val="F6A8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D34FBFFD-518C-D53A-7E95-FE517290EF2F}"/>
              </a:ext>
            </a:extLst>
          </p:cNvPr>
          <p:cNvCxnSpPr>
            <a:cxnSpLocks/>
            <a:stCxn id="14" idx="2"/>
            <a:endCxn id="89" idx="0"/>
          </p:cNvCxnSpPr>
          <p:nvPr/>
        </p:nvCxnSpPr>
        <p:spPr>
          <a:xfrm rot="16200000" flipH="1">
            <a:off x="6403531" y="2232386"/>
            <a:ext cx="654937" cy="1467536"/>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FD92FB2-D9B9-75ED-92A4-9210CC7E6850}"/>
              </a:ext>
            </a:extLst>
          </p:cNvPr>
          <p:cNvSpPr txBox="1"/>
          <p:nvPr/>
        </p:nvSpPr>
        <p:spPr>
          <a:xfrm>
            <a:off x="5614590" y="648817"/>
            <a:ext cx="728084" cy="369332"/>
          </a:xfrm>
          <a:prstGeom prst="rect">
            <a:avLst/>
          </a:prstGeom>
          <a:noFill/>
        </p:spPr>
        <p:txBody>
          <a:bodyPr wrap="none" rtlCol="0">
            <a:spAutoFit/>
          </a:bodyPr>
          <a:lstStyle/>
          <a:p>
            <a:r>
              <a:rPr lang="de-DE" dirty="0"/>
              <a:t>Video</a:t>
            </a:r>
            <a:endParaRPr lang="en-US" dirty="0"/>
          </a:p>
        </p:txBody>
      </p:sp>
      <p:sp>
        <p:nvSpPr>
          <p:cNvPr id="33" name="TextBox 32">
            <a:extLst>
              <a:ext uri="{FF2B5EF4-FFF2-40B4-BE49-F238E27FC236}">
                <a16:creationId xmlns:a16="http://schemas.microsoft.com/office/drawing/2014/main" id="{86F15D40-0F90-F6C8-51EC-1E53A7E8DC50}"/>
              </a:ext>
            </a:extLst>
          </p:cNvPr>
          <p:cNvSpPr txBox="1"/>
          <p:nvPr/>
        </p:nvSpPr>
        <p:spPr>
          <a:xfrm>
            <a:off x="9184349" y="113980"/>
            <a:ext cx="565348" cy="369332"/>
          </a:xfrm>
          <a:prstGeom prst="rect">
            <a:avLst/>
          </a:prstGeom>
          <a:noFill/>
        </p:spPr>
        <p:txBody>
          <a:bodyPr wrap="none" rtlCol="0">
            <a:spAutoFit/>
          </a:bodyPr>
          <a:lstStyle/>
          <a:p>
            <a:r>
              <a:rPr lang="de-DE" dirty="0"/>
              <a:t>Text</a:t>
            </a:r>
            <a:endParaRPr lang="en-US" dirty="0"/>
          </a:p>
        </p:txBody>
      </p:sp>
      <p:sp>
        <p:nvSpPr>
          <p:cNvPr id="37" name="TextBox 36">
            <a:extLst>
              <a:ext uri="{FF2B5EF4-FFF2-40B4-BE49-F238E27FC236}">
                <a16:creationId xmlns:a16="http://schemas.microsoft.com/office/drawing/2014/main" id="{48482866-D528-778B-9CED-22967BE17360}"/>
              </a:ext>
            </a:extLst>
          </p:cNvPr>
          <p:cNvSpPr txBox="1"/>
          <p:nvPr/>
        </p:nvSpPr>
        <p:spPr>
          <a:xfrm>
            <a:off x="10956521" y="650120"/>
            <a:ext cx="736099" cy="369332"/>
          </a:xfrm>
          <a:prstGeom prst="rect">
            <a:avLst/>
          </a:prstGeom>
          <a:noFill/>
        </p:spPr>
        <p:txBody>
          <a:bodyPr wrap="none" rtlCol="0">
            <a:spAutoFit/>
          </a:bodyPr>
          <a:lstStyle/>
          <a:p>
            <a:r>
              <a:rPr lang="de-DE" dirty="0"/>
              <a:t>Audio</a:t>
            </a:r>
            <a:endParaRPr lang="en-US" dirty="0"/>
          </a:p>
        </p:txBody>
      </p:sp>
      <p:cxnSp>
        <p:nvCxnSpPr>
          <p:cNvPr id="26" name="Connector: Elbow 25">
            <a:extLst>
              <a:ext uri="{FF2B5EF4-FFF2-40B4-BE49-F238E27FC236}">
                <a16:creationId xmlns:a16="http://schemas.microsoft.com/office/drawing/2014/main" id="{0C6CF891-7BC2-CCA8-5017-F0A297C8D80E}"/>
              </a:ext>
            </a:extLst>
          </p:cNvPr>
          <p:cNvCxnSpPr>
            <a:cxnSpLocks/>
            <a:stCxn id="19" idx="2"/>
            <a:endCxn id="93" idx="0"/>
          </p:cNvCxnSpPr>
          <p:nvPr/>
        </p:nvCxnSpPr>
        <p:spPr>
          <a:xfrm rot="5400000">
            <a:off x="10239375" y="2254662"/>
            <a:ext cx="680021" cy="1440126"/>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6B6B70C1-486D-DEA6-96CD-913DD1A32C09}"/>
              </a:ext>
            </a:extLst>
          </p:cNvPr>
          <p:cNvCxnSpPr>
            <a:cxnSpLocks/>
            <a:stCxn id="8" idx="2"/>
            <a:endCxn id="92" idx="0"/>
          </p:cNvCxnSpPr>
          <p:nvPr/>
        </p:nvCxnSpPr>
        <p:spPr>
          <a:xfrm rot="5400000">
            <a:off x="8720715" y="2448288"/>
            <a:ext cx="1185757" cy="504911"/>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Rechteck 9">
            <a:extLst>
              <a:ext uri="{FF2B5EF4-FFF2-40B4-BE49-F238E27FC236}">
                <a16:creationId xmlns:a16="http://schemas.microsoft.com/office/drawing/2014/main" id="{EFCA68F0-E356-0AB0-F232-B0C71DA4BBE9}"/>
              </a:ext>
            </a:extLst>
          </p:cNvPr>
          <p:cNvSpPr/>
          <p:nvPr/>
        </p:nvSpPr>
        <p:spPr>
          <a:xfrm>
            <a:off x="6901273" y="438924"/>
            <a:ext cx="1680850" cy="1668941"/>
          </a:xfrm>
          <a:prstGeom prst="rect">
            <a:avLst/>
          </a:prstGeom>
          <a:solidFill>
            <a:srgbClr val="F6A800"/>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DFE7CC76-25FF-C49A-FF6C-44C354DD09F3}"/>
              </a:ext>
            </a:extLst>
          </p:cNvPr>
          <p:cNvSpPr txBox="1"/>
          <p:nvPr/>
        </p:nvSpPr>
        <p:spPr>
          <a:xfrm>
            <a:off x="7359999" y="113980"/>
            <a:ext cx="759823" cy="369332"/>
          </a:xfrm>
          <a:prstGeom prst="rect">
            <a:avLst/>
          </a:prstGeom>
          <a:noFill/>
        </p:spPr>
        <p:txBody>
          <a:bodyPr wrap="none" rtlCol="0">
            <a:spAutoFit/>
          </a:bodyPr>
          <a:lstStyle/>
          <a:p>
            <a:r>
              <a:rPr lang="de-DE" dirty="0"/>
              <a:t>Image</a:t>
            </a:r>
            <a:endParaRPr lang="en-US" dirty="0"/>
          </a:p>
        </p:txBody>
      </p:sp>
      <p:cxnSp>
        <p:nvCxnSpPr>
          <p:cNvPr id="98" name="Connector: Elbow 97">
            <a:extLst>
              <a:ext uri="{FF2B5EF4-FFF2-40B4-BE49-F238E27FC236}">
                <a16:creationId xmlns:a16="http://schemas.microsoft.com/office/drawing/2014/main" id="{68C5DB33-018A-9660-F2DF-5606282B3C4E}"/>
              </a:ext>
            </a:extLst>
          </p:cNvPr>
          <p:cNvCxnSpPr>
            <a:cxnSpLocks/>
            <a:stCxn id="85" idx="2"/>
            <a:endCxn id="90" idx="0"/>
          </p:cNvCxnSpPr>
          <p:nvPr/>
        </p:nvCxnSpPr>
        <p:spPr>
          <a:xfrm rot="16200000" flipH="1">
            <a:off x="7402250" y="2447313"/>
            <a:ext cx="1200151" cy="521254"/>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hteck 9">
            <a:extLst>
              <a:ext uri="{FF2B5EF4-FFF2-40B4-BE49-F238E27FC236}">
                <a16:creationId xmlns:a16="http://schemas.microsoft.com/office/drawing/2014/main" id="{AFC2868E-D4E8-0E52-AFD4-06FD28A051AD}"/>
              </a:ext>
            </a:extLst>
          </p:cNvPr>
          <p:cNvSpPr/>
          <p:nvPr/>
        </p:nvSpPr>
        <p:spPr>
          <a:xfrm>
            <a:off x="8725623" y="4785685"/>
            <a:ext cx="1680850" cy="1668941"/>
          </a:xfrm>
          <a:prstGeom prst="rect">
            <a:avLst/>
          </a:prstGeom>
          <a:solidFill>
            <a:srgbClr val="57AB2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hteck 9">
            <a:extLst>
              <a:ext uri="{FF2B5EF4-FFF2-40B4-BE49-F238E27FC236}">
                <a16:creationId xmlns:a16="http://schemas.microsoft.com/office/drawing/2014/main" id="{AEC936D6-1A0D-A5E1-33A3-C2750718FE5B}"/>
              </a:ext>
            </a:extLst>
          </p:cNvPr>
          <p:cNvSpPr/>
          <p:nvPr/>
        </p:nvSpPr>
        <p:spPr>
          <a:xfrm>
            <a:off x="6897783" y="4796896"/>
            <a:ext cx="1680850" cy="1668941"/>
          </a:xfrm>
          <a:prstGeom prst="rect">
            <a:avLst/>
          </a:prstGeom>
          <a:solidFill>
            <a:srgbClr val="57AB27"/>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CA73AB7D-ABB1-63D4-1059-E0C943BDD1F1}"/>
              </a:ext>
            </a:extLst>
          </p:cNvPr>
          <p:cNvCxnSpPr>
            <a:cxnSpLocks/>
            <a:stCxn id="9" idx="2"/>
            <a:endCxn id="6" idx="0"/>
          </p:cNvCxnSpPr>
          <p:nvPr/>
        </p:nvCxnSpPr>
        <p:spPr>
          <a:xfrm rot="5400000">
            <a:off x="7776445" y="4297573"/>
            <a:ext cx="461087" cy="537559"/>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66762F5E-8B30-1BFB-5C58-E9B733552638}"/>
              </a:ext>
            </a:extLst>
          </p:cNvPr>
          <p:cNvCxnSpPr>
            <a:cxnSpLocks/>
            <a:stCxn id="2" idx="2"/>
            <a:endCxn id="4" idx="0"/>
          </p:cNvCxnSpPr>
          <p:nvPr/>
        </p:nvCxnSpPr>
        <p:spPr>
          <a:xfrm rot="16200000" flipH="1">
            <a:off x="9082312" y="4301948"/>
            <a:ext cx="462561" cy="504912"/>
          </a:xfrm>
          <a:prstGeom prst="bentConnector3">
            <a:avLst>
              <a:gd name="adj1" fmla="val 50000"/>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FAAC824-3993-B193-CDF4-E93B19E4DFA1}"/>
              </a:ext>
            </a:extLst>
          </p:cNvPr>
          <p:cNvSpPr/>
          <p:nvPr/>
        </p:nvSpPr>
        <p:spPr>
          <a:xfrm>
            <a:off x="7191325" y="3293623"/>
            <a:ext cx="2941438" cy="1032342"/>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rgbClr val="00549F"/>
                </a:solidFill>
              </a:rPr>
              <a:t>Gemini</a:t>
            </a:r>
          </a:p>
          <a:p>
            <a:pPr algn="ctr"/>
            <a:r>
              <a:rPr lang="en-US" sz="800" dirty="0">
                <a:hlinkClick r:id="rId5"/>
              </a:rPr>
              <a:t>https://storage.googleapis.com/deepmind-media/gemini/gemini_1_report.pdf</a:t>
            </a:r>
            <a:endParaRPr lang="en-US" sz="800" b="1" dirty="0">
              <a:solidFill>
                <a:srgbClr val="00549F"/>
              </a:solidFill>
            </a:endParaRPr>
          </a:p>
        </p:txBody>
      </p:sp>
      <p:pic>
        <p:nvPicPr>
          <p:cNvPr id="7" name="Graphic 6" descr="Images outline">
            <a:extLst>
              <a:ext uri="{FF2B5EF4-FFF2-40B4-BE49-F238E27FC236}">
                <a16:creationId xmlns:a16="http://schemas.microsoft.com/office/drawing/2014/main" id="{F7B25E3E-D3E4-4E2B-5546-69D88625183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25959" y="1357220"/>
            <a:ext cx="914400" cy="914400"/>
          </a:xfrm>
          <a:prstGeom prst="rect">
            <a:avLst/>
          </a:prstGeom>
        </p:spPr>
      </p:pic>
      <p:pic>
        <p:nvPicPr>
          <p:cNvPr id="13" name="Graphic 12" descr="Image outline">
            <a:extLst>
              <a:ext uri="{FF2B5EF4-FFF2-40B4-BE49-F238E27FC236}">
                <a16:creationId xmlns:a16="http://schemas.microsoft.com/office/drawing/2014/main" id="{4D47E42A-031E-3C31-47B8-91CD2B1FE1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35154" y="773256"/>
            <a:ext cx="914400" cy="914400"/>
          </a:xfrm>
          <a:prstGeom prst="rect">
            <a:avLst/>
          </a:prstGeom>
        </p:spPr>
      </p:pic>
      <p:pic>
        <p:nvPicPr>
          <p:cNvPr id="17" name="Graphic 16" descr="Voice outline">
            <a:extLst>
              <a:ext uri="{FF2B5EF4-FFF2-40B4-BE49-F238E27FC236}">
                <a16:creationId xmlns:a16="http://schemas.microsoft.com/office/drawing/2014/main" id="{24978932-F5B4-CB8A-DF2C-28596BC593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64941" y="1325571"/>
            <a:ext cx="914400" cy="914400"/>
          </a:xfrm>
          <a:prstGeom prst="rect">
            <a:avLst/>
          </a:prstGeom>
        </p:spPr>
      </p:pic>
      <p:sp>
        <p:nvSpPr>
          <p:cNvPr id="18" name="TextBox 17">
            <a:extLst>
              <a:ext uri="{FF2B5EF4-FFF2-40B4-BE49-F238E27FC236}">
                <a16:creationId xmlns:a16="http://schemas.microsoft.com/office/drawing/2014/main" id="{12F14167-B244-0D26-509F-0C004C882A1A}"/>
              </a:ext>
            </a:extLst>
          </p:cNvPr>
          <p:cNvSpPr txBox="1"/>
          <p:nvPr/>
        </p:nvSpPr>
        <p:spPr>
          <a:xfrm>
            <a:off x="9207251" y="949672"/>
            <a:ext cx="619080" cy="584775"/>
          </a:xfrm>
          <a:prstGeom prst="rect">
            <a:avLst/>
          </a:prstGeom>
          <a:noFill/>
        </p:spPr>
        <p:txBody>
          <a:bodyPr wrap="none" rtlCol="0">
            <a:spAutoFit/>
          </a:bodyPr>
          <a:lstStyle/>
          <a:p>
            <a:r>
              <a:rPr lang="de-DE" sz="3200" dirty="0">
                <a:solidFill>
                  <a:schemeClr val="bg1"/>
                </a:solidFill>
              </a:rPr>
              <a:t>Aa</a:t>
            </a:r>
            <a:endParaRPr lang="en-US" sz="3200" dirty="0">
              <a:solidFill>
                <a:schemeClr val="bg1"/>
              </a:solidFill>
            </a:endParaRPr>
          </a:p>
        </p:txBody>
      </p:sp>
      <p:sp>
        <p:nvSpPr>
          <p:cNvPr id="20" name="TextBox 19">
            <a:extLst>
              <a:ext uri="{FF2B5EF4-FFF2-40B4-BE49-F238E27FC236}">
                <a16:creationId xmlns:a16="http://schemas.microsoft.com/office/drawing/2014/main" id="{E5477652-DF4C-FCAB-28BB-9A9C71518705}"/>
              </a:ext>
            </a:extLst>
          </p:cNvPr>
          <p:cNvSpPr txBox="1"/>
          <p:nvPr/>
        </p:nvSpPr>
        <p:spPr>
          <a:xfrm>
            <a:off x="9256508" y="5299408"/>
            <a:ext cx="619080" cy="584775"/>
          </a:xfrm>
          <a:prstGeom prst="rect">
            <a:avLst/>
          </a:prstGeom>
          <a:noFill/>
        </p:spPr>
        <p:txBody>
          <a:bodyPr wrap="none" rtlCol="0">
            <a:spAutoFit/>
          </a:bodyPr>
          <a:lstStyle/>
          <a:p>
            <a:r>
              <a:rPr lang="de-DE" sz="3200" dirty="0">
                <a:solidFill>
                  <a:schemeClr val="bg1"/>
                </a:solidFill>
              </a:rPr>
              <a:t>Aa</a:t>
            </a:r>
            <a:endParaRPr lang="en-US" sz="3200" dirty="0">
              <a:solidFill>
                <a:schemeClr val="bg1"/>
              </a:solidFill>
            </a:endParaRPr>
          </a:p>
        </p:txBody>
      </p:sp>
      <p:pic>
        <p:nvPicPr>
          <p:cNvPr id="21" name="Graphic 20" descr="Image outline">
            <a:extLst>
              <a:ext uri="{FF2B5EF4-FFF2-40B4-BE49-F238E27FC236}">
                <a16:creationId xmlns:a16="http://schemas.microsoft.com/office/drawing/2014/main" id="{08D411E9-533F-75B6-A3BB-3924B9FE11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84550" y="5134595"/>
            <a:ext cx="914400" cy="914400"/>
          </a:xfrm>
          <a:prstGeom prst="rect">
            <a:avLst/>
          </a:prstGeom>
        </p:spPr>
      </p:pic>
      <p:pic>
        <p:nvPicPr>
          <p:cNvPr id="25" name="Graphic 24" descr="New outline">
            <a:extLst>
              <a:ext uri="{FF2B5EF4-FFF2-40B4-BE49-F238E27FC236}">
                <a16:creationId xmlns:a16="http://schemas.microsoft.com/office/drawing/2014/main" id="{530FECDF-C556-3F26-2FCE-53613CB023D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71573" y="5082837"/>
            <a:ext cx="496497" cy="496497"/>
          </a:xfrm>
          <a:prstGeom prst="rect">
            <a:avLst/>
          </a:prstGeom>
        </p:spPr>
      </p:pic>
      <p:pic>
        <p:nvPicPr>
          <p:cNvPr id="27" name="Graphic 26" descr="New outline">
            <a:extLst>
              <a:ext uri="{FF2B5EF4-FFF2-40B4-BE49-F238E27FC236}">
                <a16:creationId xmlns:a16="http://schemas.microsoft.com/office/drawing/2014/main" id="{BB5B1334-AD17-76D6-D0E0-E8787C6D5EE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44481" y="5107216"/>
            <a:ext cx="496497" cy="496497"/>
          </a:xfrm>
          <a:prstGeom prst="rect">
            <a:avLst/>
          </a:prstGeom>
        </p:spPr>
      </p:pic>
      <p:sp>
        <p:nvSpPr>
          <p:cNvPr id="28" name="TextBox 27">
            <a:extLst>
              <a:ext uri="{FF2B5EF4-FFF2-40B4-BE49-F238E27FC236}">
                <a16:creationId xmlns:a16="http://schemas.microsoft.com/office/drawing/2014/main" id="{DA1C82F0-49F2-3149-5BAB-52DE17B14D79}"/>
              </a:ext>
            </a:extLst>
          </p:cNvPr>
          <p:cNvSpPr txBox="1"/>
          <p:nvPr/>
        </p:nvSpPr>
        <p:spPr>
          <a:xfrm>
            <a:off x="6904638" y="4431031"/>
            <a:ext cx="759823" cy="369332"/>
          </a:xfrm>
          <a:prstGeom prst="rect">
            <a:avLst/>
          </a:prstGeom>
          <a:noFill/>
        </p:spPr>
        <p:txBody>
          <a:bodyPr wrap="none" rtlCol="0">
            <a:spAutoFit/>
          </a:bodyPr>
          <a:lstStyle/>
          <a:p>
            <a:r>
              <a:rPr lang="de-DE" dirty="0"/>
              <a:t>Image</a:t>
            </a:r>
            <a:endParaRPr lang="en-US" dirty="0"/>
          </a:p>
        </p:txBody>
      </p:sp>
      <p:sp>
        <p:nvSpPr>
          <p:cNvPr id="29" name="TextBox 28">
            <a:extLst>
              <a:ext uri="{FF2B5EF4-FFF2-40B4-BE49-F238E27FC236}">
                <a16:creationId xmlns:a16="http://schemas.microsoft.com/office/drawing/2014/main" id="{C5C03729-EEB1-B4F2-4701-36026F7BA27F}"/>
              </a:ext>
            </a:extLst>
          </p:cNvPr>
          <p:cNvSpPr txBox="1"/>
          <p:nvPr/>
        </p:nvSpPr>
        <p:spPr>
          <a:xfrm>
            <a:off x="9792729" y="4431031"/>
            <a:ext cx="565348" cy="369332"/>
          </a:xfrm>
          <a:prstGeom prst="rect">
            <a:avLst/>
          </a:prstGeom>
          <a:noFill/>
        </p:spPr>
        <p:txBody>
          <a:bodyPr wrap="none" rtlCol="0">
            <a:spAutoFit/>
          </a:bodyPr>
          <a:lstStyle/>
          <a:p>
            <a:r>
              <a:rPr lang="de-DE" dirty="0"/>
              <a:t>Text</a:t>
            </a:r>
            <a:endParaRPr lang="en-US" dirty="0"/>
          </a:p>
        </p:txBody>
      </p:sp>
    </p:spTree>
    <p:extLst>
      <p:ext uri="{BB962C8B-B14F-4D97-AF65-F5344CB8AC3E}">
        <p14:creationId xmlns:p14="http://schemas.microsoft.com/office/powerpoint/2010/main" val="417599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fik 5">
            <a:extLst>
              <a:ext uri="{FF2B5EF4-FFF2-40B4-BE49-F238E27FC236}">
                <a16:creationId xmlns:a16="http://schemas.microsoft.com/office/drawing/2014/main" id="{080AC53E-1FE3-1788-D3F4-2098351F9E17}"/>
              </a:ext>
            </a:extLst>
          </p:cNvPr>
          <p:cNvPicPr>
            <a:picLocks noChangeAspect="1"/>
          </p:cNvPicPr>
          <p:nvPr/>
        </p:nvPicPr>
        <p:blipFill>
          <a:blip r:embed="rId3"/>
          <a:stretch>
            <a:fillRect/>
          </a:stretch>
        </p:blipFill>
        <p:spPr>
          <a:xfrm>
            <a:off x="8878" y="683582"/>
            <a:ext cx="12229778" cy="5399830"/>
          </a:xfrm>
          <a:prstGeom prst="rect">
            <a:avLst/>
          </a:prstGeom>
        </p:spPr>
      </p:pic>
      <p:sp>
        <p:nvSpPr>
          <p:cNvPr id="12" name="Textfeld 11">
            <a:extLst>
              <a:ext uri="{FF2B5EF4-FFF2-40B4-BE49-F238E27FC236}">
                <a16:creationId xmlns:a16="http://schemas.microsoft.com/office/drawing/2014/main" id="{C79FE884-9620-53B0-A741-DBA4C9F75288}"/>
              </a:ext>
            </a:extLst>
          </p:cNvPr>
          <p:cNvSpPr txBox="1"/>
          <p:nvPr/>
        </p:nvSpPr>
        <p:spPr>
          <a:xfrm>
            <a:off x="-76262" y="6083412"/>
            <a:ext cx="4514974" cy="215444"/>
          </a:xfrm>
          <a:prstGeom prst="rect">
            <a:avLst/>
          </a:prstGeom>
          <a:noFill/>
        </p:spPr>
        <p:txBody>
          <a:bodyPr wrap="square">
            <a:spAutoFit/>
          </a:bodyPr>
          <a:lstStyle/>
          <a:p>
            <a:r>
              <a:rPr lang="en-US" sz="800" dirty="0">
                <a:hlinkClick r:id="rId4"/>
              </a:rPr>
              <a:t>https://youtu.be/zjkBMFhNj_g?si=tzbEcmJiV9a6_ZsF&amp;t=2542</a:t>
            </a:r>
            <a:r>
              <a:rPr lang="en-US" sz="800" dirty="0"/>
              <a:t>  [1hr Talk] Intro to Large Language Models</a:t>
            </a:r>
          </a:p>
        </p:txBody>
      </p:sp>
      <p:sp>
        <p:nvSpPr>
          <p:cNvPr id="2" name="Pfeil: nach rechts 1">
            <a:extLst>
              <a:ext uri="{FF2B5EF4-FFF2-40B4-BE49-F238E27FC236}">
                <a16:creationId xmlns:a16="http://schemas.microsoft.com/office/drawing/2014/main" id="{55C3D583-9906-D5D5-9FD2-98809C2CF5E5}"/>
              </a:ext>
            </a:extLst>
          </p:cNvPr>
          <p:cNvSpPr/>
          <p:nvPr/>
        </p:nvSpPr>
        <p:spPr>
          <a:xfrm>
            <a:off x="147484" y="6298856"/>
            <a:ext cx="727587" cy="4610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1">
            <a:extLst>
              <a:ext uri="{FF2B5EF4-FFF2-40B4-BE49-F238E27FC236}">
                <a16:creationId xmlns:a16="http://schemas.microsoft.com/office/drawing/2014/main" id="{B592A57B-6716-E8B1-0F84-CD5D97DA3B9C}"/>
              </a:ext>
            </a:extLst>
          </p:cNvPr>
          <p:cNvSpPr>
            <a:spLocks noGrp="1"/>
          </p:cNvSpPr>
          <p:nvPr>
            <p:ph type="title"/>
          </p:nvPr>
        </p:nvSpPr>
        <p:spPr>
          <a:xfrm>
            <a:off x="163497" y="98126"/>
            <a:ext cx="10515600" cy="513764"/>
          </a:xfrm>
        </p:spPr>
        <p:txBody>
          <a:bodyPr>
            <a:normAutofit/>
          </a:bodyPr>
          <a:lstStyle/>
          <a:p>
            <a:r>
              <a:rPr lang="de-DE" sz="2800" dirty="0"/>
              <a:t>Motivation</a:t>
            </a:r>
          </a:p>
        </p:txBody>
      </p:sp>
    </p:spTree>
    <p:extLst>
      <p:ext uri="{BB962C8B-B14F-4D97-AF65-F5344CB8AC3E}">
        <p14:creationId xmlns:p14="http://schemas.microsoft.com/office/powerpoint/2010/main" val="3517791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EB6079F7-2EA4-30A5-40E5-35D6571948A0}"/>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el 1">
            <a:extLst>
              <a:ext uri="{FF2B5EF4-FFF2-40B4-BE49-F238E27FC236}">
                <a16:creationId xmlns:a16="http://schemas.microsoft.com/office/drawing/2014/main" id="{C8D5FAB3-7514-5021-3E7C-21AA6916B7E6}"/>
              </a:ext>
            </a:extLst>
          </p:cNvPr>
          <p:cNvSpPr>
            <a:spLocks noGrp="1"/>
          </p:cNvSpPr>
          <p:nvPr>
            <p:ph type="title"/>
          </p:nvPr>
        </p:nvSpPr>
        <p:spPr>
          <a:xfrm>
            <a:off x="163497" y="98126"/>
            <a:ext cx="10515600" cy="513764"/>
          </a:xfrm>
        </p:spPr>
        <p:txBody>
          <a:bodyPr>
            <a:noAutofit/>
          </a:bodyPr>
          <a:lstStyle/>
          <a:p>
            <a:r>
              <a:rPr lang="de-DE" sz="3200" dirty="0" err="1"/>
              <a:t>Overview</a:t>
            </a:r>
            <a:endParaRPr lang="de-DE" sz="3200" dirty="0"/>
          </a:p>
        </p:txBody>
      </p:sp>
      <p:sp>
        <p:nvSpPr>
          <p:cNvPr id="2" name="TextBox 1">
            <a:extLst>
              <a:ext uri="{FF2B5EF4-FFF2-40B4-BE49-F238E27FC236}">
                <a16:creationId xmlns:a16="http://schemas.microsoft.com/office/drawing/2014/main" id="{4983D4E4-62CE-56FA-2B1B-593D4680596C}"/>
              </a:ext>
            </a:extLst>
          </p:cNvPr>
          <p:cNvSpPr txBox="1"/>
          <p:nvPr/>
        </p:nvSpPr>
        <p:spPr>
          <a:xfrm>
            <a:off x="304800" y="1275644"/>
            <a:ext cx="3768724" cy="4401205"/>
          </a:xfrm>
          <a:prstGeom prst="rect">
            <a:avLst/>
          </a:prstGeom>
          <a:noFill/>
        </p:spPr>
        <p:txBody>
          <a:bodyPr wrap="none" rtlCol="0">
            <a:spAutoFit/>
          </a:bodyPr>
          <a:lstStyle/>
          <a:p>
            <a:pPr marL="285750" indent="-285750">
              <a:buFont typeface="Arial" panose="020B0604020202020204" pitchFamily="34" charset="0"/>
              <a:buChar char="•"/>
            </a:pPr>
            <a:r>
              <a:rPr lang="de-DE" sz="2800" dirty="0"/>
              <a:t>Motivation</a:t>
            </a:r>
          </a:p>
          <a:p>
            <a:pPr marL="285750" indent="-285750">
              <a:buFont typeface="Arial" panose="020B0604020202020204" pitchFamily="34" charset="0"/>
              <a:buChar char="•"/>
            </a:pPr>
            <a:r>
              <a:rPr lang="de-DE" sz="2800" dirty="0"/>
              <a:t>LLM Basics</a:t>
            </a:r>
          </a:p>
          <a:p>
            <a:pPr marL="742950" lvl="1" indent="-285750">
              <a:buFont typeface="Arial" panose="020B0604020202020204" pitchFamily="34" charset="0"/>
              <a:buChar char="•"/>
            </a:pPr>
            <a:r>
              <a:rPr lang="de-DE" sz="2800" dirty="0" err="1"/>
              <a:t>Foundation</a:t>
            </a:r>
            <a:r>
              <a:rPr lang="de-DE" sz="2800" dirty="0"/>
              <a:t> Models</a:t>
            </a:r>
          </a:p>
          <a:p>
            <a:pPr marL="742950" lvl="1" indent="-285750">
              <a:buFont typeface="Arial" panose="020B0604020202020204" pitchFamily="34" charset="0"/>
              <a:buChar char="•"/>
            </a:pPr>
            <a:r>
              <a:rPr lang="de-DE" sz="2800" dirty="0"/>
              <a:t>Architecture</a:t>
            </a:r>
          </a:p>
          <a:p>
            <a:pPr marL="742950" lvl="1" indent="-285750">
              <a:buFont typeface="Arial" panose="020B0604020202020204" pitchFamily="34" charset="0"/>
              <a:buChar char="•"/>
            </a:pPr>
            <a:r>
              <a:rPr lang="de-DE" sz="2800" dirty="0"/>
              <a:t>Training Data</a:t>
            </a:r>
          </a:p>
          <a:p>
            <a:pPr marL="742950" lvl="1" indent="-285750">
              <a:buFont typeface="Arial" panose="020B0604020202020204" pitchFamily="34" charset="0"/>
              <a:buChar char="•"/>
            </a:pPr>
            <a:r>
              <a:rPr lang="de-DE" sz="2800" dirty="0"/>
              <a:t>Fine-Tuning</a:t>
            </a:r>
          </a:p>
          <a:p>
            <a:pPr marL="742950" lvl="1" indent="-285750">
              <a:buFont typeface="Arial" panose="020B0604020202020204" pitchFamily="34" charset="0"/>
              <a:buChar char="•"/>
            </a:pPr>
            <a:r>
              <a:rPr lang="de-DE" sz="2800" dirty="0"/>
              <a:t>RAG</a:t>
            </a:r>
          </a:p>
          <a:p>
            <a:pPr marL="285750" indent="-285750">
              <a:buFont typeface="Arial" panose="020B0604020202020204" pitchFamily="34" charset="0"/>
              <a:buChar char="•"/>
            </a:pPr>
            <a:endParaRPr lang="de-DE" sz="2800" dirty="0"/>
          </a:p>
          <a:p>
            <a:pPr marL="285750" indent="-285750">
              <a:buFont typeface="Arial" panose="020B0604020202020204" pitchFamily="34" charset="0"/>
              <a:buChar char="•"/>
            </a:pPr>
            <a:endParaRPr lang="de-DE" sz="2800" dirty="0"/>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173595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8C387-AB46-0082-729B-1B47F6BEFA45}"/>
              </a:ext>
            </a:extLst>
          </p:cNvPr>
          <p:cNvSpPr>
            <a:spLocks noGrp="1"/>
          </p:cNvSpPr>
          <p:nvPr>
            <p:ph type="title"/>
          </p:nvPr>
        </p:nvSpPr>
        <p:spPr>
          <a:xfrm>
            <a:off x="163497" y="169818"/>
            <a:ext cx="10515600" cy="513764"/>
          </a:xfrm>
        </p:spPr>
        <p:txBody>
          <a:bodyPr>
            <a:normAutofit/>
          </a:bodyPr>
          <a:lstStyle/>
          <a:p>
            <a:r>
              <a:rPr lang="en-US" sz="2800" dirty="0"/>
              <a:t>Foundation Models</a:t>
            </a:r>
          </a:p>
        </p:txBody>
      </p:sp>
      <p:sp>
        <p:nvSpPr>
          <p:cNvPr id="3" name="Rechteck 2">
            <a:extLst>
              <a:ext uri="{FF2B5EF4-FFF2-40B4-BE49-F238E27FC236}">
                <a16:creationId xmlns:a16="http://schemas.microsoft.com/office/drawing/2014/main" id="{71AD3208-99FD-46FC-EDFA-8D8CD0CD2362}"/>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7906381-F3A0-6F6F-DC64-5D88F1514F1F}"/>
              </a:ext>
            </a:extLst>
          </p:cNvPr>
          <p:cNvSpPr txBox="1"/>
          <p:nvPr/>
        </p:nvSpPr>
        <p:spPr>
          <a:xfrm>
            <a:off x="163497" y="1511449"/>
            <a:ext cx="11768860" cy="1754326"/>
          </a:xfrm>
          <a:prstGeom prst="rect">
            <a:avLst/>
          </a:prstGeom>
          <a:noFill/>
        </p:spPr>
        <p:txBody>
          <a:bodyPr wrap="square">
            <a:spAutoFit/>
          </a:bodyPr>
          <a:lstStyle/>
          <a:p>
            <a:r>
              <a:rPr lang="en-US" b="1" i="0" dirty="0">
                <a:effectLst/>
                <a:latin typeface="Calibri Body"/>
              </a:rPr>
              <a:t>Definition</a:t>
            </a:r>
            <a:r>
              <a:rPr lang="en-US" b="0" i="0" dirty="0">
                <a:solidFill>
                  <a:srgbClr val="202122"/>
                </a:solidFill>
                <a:effectLst/>
                <a:latin typeface="Calibri Body"/>
              </a:rPr>
              <a:t> </a:t>
            </a:r>
          </a:p>
          <a:p>
            <a:r>
              <a:rPr lang="en-US" b="0" i="0" dirty="0">
                <a:solidFill>
                  <a:srgbClr val="202122"/>
                </a:solidFill>
                <a:effectLst/>
                <a:latin typeface="Calibri Body"/>
              </a:rPr>
              <a:t>by </a:t>
            </a:r>
            <a:r>
              <a:rPr lang="en-US" dirty="0">
                <a:solidFill>
                  <a:srgbClr val="202122"/>
                </a:solidFill>
                <a:latin typeface="Calibri Body"/>
              </a:rPr>
              <a:t>Stanford University’s </a:t>
            </a:r>
            <a:r>
              <a:rPr lang="en-US" b="0" i="0" dirty="0">
                <a:solidFill>
                  <a:srgbClr val="202122"/>
                </a:solidFill>
                <a:effectLst/>
                <a:latin typeface="Calibri Body"/>
              </a:rPr>
              <a:t>Center for Research on Foundation Models (CRFM) in August 2021</a:t>
            </a:r>
          </a:p>
          <a:p>
            <a:endParaRPr lang="en-US" b="0" i="0" dirty="0">
              <a:solidFill>
                <a:srgbClr val="202122"/>
              </a:solidFill>
              <a:effectLst/>
              <a:latin typeface="Calibri Body"/>
            </a:endParaRPr>
          </a:p>
          <a:p>
            <a:r>
              <a:rPr lang="en-US" dirty="0">
                <a:solidFill>
                  <a:srgbClr val="202122"/>
                </a:solidFill>
                <a:latin typeface="Calibri Body"/>
              </a:rPr>
              <a:t>“A foundation model is </a:t>
            </a:r>
            <a:r>
              <a:rPr lang="en-US" dirty="0">
                <a:latin typeface="Calibri Body"/>
              </a:rPr>
              <a:t>any model</a:t>
            </a:r>
            <a:r>
              <a:rPr lang="en-US" dirty="0">
                <a:solidFill>
                  <a:srgbClr val="57AB27"/>
                </a:solidFill>
                <a:latin typeface="Calibri Body"/>
              </a:rPr>
              <a:t> </a:t>
            </a:r>
            <a:r>
              <a:rPr lang="en-US" dirty="0">
                <a:solidFill>
                  <a:srgbClr val="202122"/>
                </a:solidFill>
                <a:latin typeface="Calibri Body"/>
              </a:rPr>
              <a:t>that is trained on broad data (generally using self-supervision at scale) that can be adapted (e.g., fine-tuned) to a wide range of downstream tasks…”</a:t>
            </a:r>
            <a:r>
              <a:rPr lang="de-DE" dirty="0">
                <a:solidFill>
                  <a:srgbClr val="202122"/>
                </a:solidFill>
                <a:latin typeface="Calibri Body"/>
              </a:rPr>
              <a:t> </a:t>
            </a:r>
            <a:r>
              <a:rPr lang="de-DE" sz="800" b="0" i="0" dirty="0">
                <a:solidFill>
                  <a:srgbClr val="202122"/>
                </a:solidFill>
                <a:effectLst/>
                <a:latin typeface="Calibri Body"/>
                <a:hlinkClick r:id="rId3"/>
              </a:rPr>
              <a:t>https://arxiv.org/pdf/2108.07258.pdf</a:t>
            </a:r>
            <a:endParaRPr lang="de-DE" sz="800" b="0" i="0" dirty="0">
              <a:solidFill>
                <a:srgbClr val="202122"/>
              </a:solidFill>
              <a:effectLst/>
              <a:latin typeface="Calibri Body"/>
            </a:endParaRPr>
          </a:p>
          <a:p>
            <a:endParaRPr lang="en-US" dirty="0">
              <a:latin typeface="Calibri Body"/>
            </a:endParaRPr>
          </a:p>
        </p:txBody>
      </p:sp>
      <p:sp>
        <p:nvSpPr>
          <p:cNvPr id="4" name="TextBox 3">
            <a:extLst>
              <a:ext uri="{FF2B5EF4-FFF2-40B4-BE49-F238E27FC236}">
                <a16:creationId xmlns:a16="http://schemas.microsoft.com/office/drawing/2014/main" id="{9FF231BA-861A-0A46-1B31-D08DFDABAF6D}"/>
              </a:ext>
            </a:extLst>
          </p:cNvPr>
          <p:cNvSpPr txBox="1"/>
          <p:nvPr/>
        </p:nvSpPr>
        <p:spPr>
          <a:xfrm>
            <a:off x="4076700" y="3623022"/>
            <a:ext cx="1392817" cy="1477328"/>
          </a:xfrm>
          <a:prstGeom prst="rect">
            <a:avLst/>
          </a:prstGeom>
          <a:noFill/>
        </p:spPr>
        <p:txBody>
          <a:bodyPr wrap="none" rtlCol="0">
            <a:spAutoFit/>
          </a:bodyPr>
          <a:lstStyle/>
          <a:p>
            <a:r>
              <a:rPr lang="de-DE" dirty="0"/>
              <a:t>Chat </a:t>
            </a:r>
          </a:p>
          <a:p>
            <a:r>
              <a:rPr lang="de-DE" dirty="0"/>
              <a:t>-</a:t>
            </a:r>
          </a:p>
          <a:p>
            <a:r>
              <a:rPr lang="de-DE" b="1" dirty="0"/>
              <a:t>G</a:t>
            </a:r>
            <a:r>
              <a:rPr lang="de-DE" dirty="0"/>
              <a:t> </a:t>
            </a:r>
            <a:r>
              <a:rPr lang="de-DE" dirty="0" err="1"/>
              <a:t>enerative</a:t>
            </a:r>
            <a:endParaRPr lang="de-DE" dirty="0"/>
          </a:p>
          <a:p>
            <a:r>
              <a:rPr lang="de-DE" b="1" dirty="0"/>
              <a:t>P</a:t>
            </a:r>
            <a:r>
              <a:rPr lang="de-DE" dirty="0"/>
              <a:t> </a:t>
            </a:r>
            <a:r>
              <a:rPr lang="de-DE" dirty="0" err="1"/>
              <a:t>re-Trained</a:t>
            </a:r>
            <a:endParaRPr lang="de-DE" dirty="0"/>
          </a:p>
          <a:p>
            <a:r>
              <a:rPr lang="de-DE" b="1" dirty="0"/>
              <a:t>T</a:t>
            </a:r>
            <a:r>
              <a:rPr lang="de-DE" dirty="0"/>
              <a:t> </a:t>
            </a:r>
            <a:r>
              <a:rPr lang="de-DE" dirty="0" err="1"/>
              <a:t>ransformer</a:t>
            </a:r>
            <a:endParaRPr lang="en-US" dirty="0"/>
          </a:p>
        </p:txBody>
      </p:sp>
      <p:sp>
        <p:nvSpPr>
          <p:cNvPr id="7" name="Rectangle 6">
            <a:extLst>
              <a:ext uri="{FF2B5EF4-FFF2-40B4-BE49-F238E27FC236}">
                <a16:creationId xmlns:a16="http://schemas.microsoft.com/office/drawing/2014/main" id="{32D186A5-13EF-8C1E-E78A-BD082B9F8BB5}"/>
              </a:ext>
            </a:extLst>
          </p:cNvPr>
          <p:cNvSpPr/>
          <p:nvPr/>
        </p:nvSpPr>
        <p:spPr>
          <a:xfrm>
            <a:off x="4076700" y="2339459"/>
            <a:ext cx="2019300" cy="2989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FAD3B60-09A3-A25D-E83B-26AFDFB7D2B9}"/>
              </a:ext>
            </a:extLst>
          </p:cNvPr>
          <p:cNvSpPr txBox="1"/>
          <p:nvPr/>
        </p:nvSpPr>
        <p:spPr>
          <a:xfrm>
            <a:off x="3981349" y="2339459"/>
            <a:ext cx="2303947" cy="369332"/>
          </a:xfrm>
          <a:prstGeom prst="rect">
            <a:avLst/>
          </a:prstGeom>
          <a:noFill/>
          <a:ln>
            <a:noFill/>
          </a:ln>
        </p:spPr>
        <p:txBody>
          <a:bodyPr wrap="square">
            <a:spAutoFit/>
          </a:bodyPr>
          <a:lstStyle/>
          <a:p>
            <a:r>
              <a:rPr lang="en-US" b="1" dirty="0">
                <a:solidFill>
                  <a:srgbClr val="F6A800"/>
                </a:solidFill>
                <a:latin typeface="Calibri Body"/>
              </a:rPr>
              <a:t>trained on broad data </a:t>
            </a:r>
            <a:endParaRPr lang="en-US" b="1" dirty="0">
              <a:solidFill>
                <a:srgbClr val="F6A800"/>
              </a:solidFill>
            </a:endParaRPr>
          </a:p>
        </p:txBody>
      </p:sp>
      <p:sp>
        <p:nvSpPr>
          <p:cNvPr id="11" name="Rectangle 10">
            <a:extLst>
              <a:ext uri="{FF2B5EF4-FFF2-40B4-BE49-F238E27FC236}">
                <a16:creationId xmlns:a16="http://schemas.microsoft.com/office/drawing/2014/main" id="{23C8BC60-A1AC-BC8B-8493-81826CB70BCF}"/>
              </a:ext>
            </a:extLst>
          </p:cNvPr>
          <p:cNvSpPr/>
          <p:nvPr/>
        </p:nvSpPr>
        <p:spPr>
          <a:xfrm>
            <a:off x="2409725" y="2435192"/>
            <a:ext cx="1007243" cy="203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2D5A54-0A67-3144-5DC7-E35823A41403}"/>
              </a:ext>
            </a:extLst>
          </p:cNvPr>
          <p:cNvSpPr txBox="1"/>
          <p:nvPr/>
        </p:nvSpPr>
        <p:spPr>
          <a:xfrm>
            <a:off x="2323999" y="2339459"/>
            <a:ext cx="1198847" cy="369332"/>
          </a:xfrm>
          <a:prstGeom prst="rect">
            <a:avLst/>
          </a:prstGeom>
          <a:noFill/>
          <a:ln>
            <a:noFill/>
          </a:ln>
        </p:spPr>
        <p:txBody>
          <a:bodyPr wrap="square">
            <a:spAutoFit/>
          </a:bodyPr>
          <a:lstStyle/>
          <a:p>
            <a:r>
              <a:rPr lang="en-US" b="1" dirty="0">
                <a:solidFill>
                  <a:srgbClr val="57AB27"/>
                </a:solidFill>
                <a:latin typeface="Calibri Body"/>
              </a:rPr>
              <a:t>any model</a:t>
            </a:r>
            <a:endParaRPr lang="en-US" b="1" dirty="0">
              <a:solidFill>
                <a:srgbClr val="57AB27"/>
              </a:solidFill>
            </a:endParaRPr>
          </a:p>
        </p:txBody>
      </p:sp>
      <p:sp>
        <p:nvSpPr>
          <p:cNvPr id="13" name="Rectangle 12">
            <a:extLst>
              <a:ext uri="{FF2B5EF4-FFF2-40B4-BE49-F238E27FC236}">
                <a16:creationId xmlns:a16="http://schemas.microsoft.com/office/drawing/2014/main" id="{D907ACDB-FA8B-72C8-E67D-AEE82C8B19E9}"/>
              </a:ext>
            </a:extLst>
          </p:cNvPr>
          <p:cNvSpPr/>
          <p:nvPr/>
        </p:nvSpPr>
        <p:spPr>
          <a:xfrm>
            <a:off x="7642459" y="2339459"/>
            <a:ext cx="2209800" cy="369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ECE9CAB-8F87-E404-C468-9ACE3B4BE98B}"/>
              </a:ext>
            </a:extLst>
          </p:cNvPr>
          <p:cNvSpPr txBox="1"/>
          <p:nvPr/>
        </p:nvSpPr>
        <p:spPr>
          <a:xfrm>
            <a:off x="7550720" y="2332892"/>
            <a:ext cx="2440304" cy="369332"/>
          </a:xfrm>
          <a:prstGeom prst="rect">
            <a:avLst/>
          </a:prstGeom>
          <a:noFill/>
          <a:ln>
            <a:noFill/>
          </a:ln>
        </p:spPr>
        <p:txBody>
          <a:bodyPr wrap="square">
            <a:spAutoFit/>
          </a:bodyPr>
          <a:lstStyle/>
          <a:p>
            <a:r>
              <a:rPr lang="en-US" b="1" dirty="0">
                <a:solidFill>
                  <a:srgbClr val="00549F"/>
                </a:solidFill>
                <a:latin typeface="Calibri Body"/>
              </a:rPr>
              <a:t>self-supervision at scale</a:t>
            </a:r>
            <a:endParaRPr lang="en-US" b="1" dirty="0">
              <a:solidFill>
                <a:srgbClr val="00549F"/>
              </a:solidFill>
            </a:endParaRPr>
          </a:p>
        </p:txBody>
      </p:sp>
      <p:sp>
        <p:nvSpPr>
          <p:cNvPr id="16" name="Rectangle 15">
            <a:extLst>
              <a:ext uri="{FF2B5EF4-FFF2-40B4-BE49-F238E27FC236}">
                <a16:creationId xmlns:a16="http://schemas.microsoft.com/office/drawing/2014/main" id="{5E26F08D-563A-1500-B73C-B6D3CAB184B6}"/>
              </a:ext>
            </a:extLst>
          </p:cNvPr>
          <p:cNvSpPr/>
          <p:nvPr/>
        </p:nvSpPr>
        <p:spPr>
          <a:xfrm>
            <a:off x="4398747" y="2667300"/>
            <a:ext cx="1697254" cy="258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97B97AA-C656-3155-F56E-3DC0EF37FCEE}"/>
              </a:ext>
            </a:extLst>
          </p:cNvPr>
          <p:cNvSpPr txBox="1"/>
          <p:nvPr/>
        </p:nvSpPr>
        <p:spPr>
          <a:xfrm>
            <a:off x="4322545" y="2607360"/>
            <a:ext cx="2018899" cy="369332"/>
          </a:xfrm>
          <a:prstGeom prst="rect">
            <a:avLst/>
          </a:prstGeom>
          <a:noFill/>
        </p:spPr>
        <p:txBody>
          <a:bodyPr wrap="square">
            <a:spAutoFit/>
          </a:bodyPr>
          <a:lstStyle/>
          <a:p>
            <a:r>
              <a:rPr lang="en-US" b="1" dirty="0">
                <a:solidFill>
                  <a:srgbClr val="A11035"/>
                </a:solidFill>
                <a:latin typeface="Calibri Body"/>
              </a:rPr>
              <a:t>downstream tasks</a:t>
            </a:r>
            <a:endParaRPr lang="en-US" b="1" dirty="0">
              <a:solidFill>
                <a:srgbClr val="A11035"/>
              </a:solidFill>
            </a:endParaRPr>
          </a:p>
        </p:txBody>
      </p:sp>
      <p:sp>
        <p:nvSpPr>
          <p:cNvPr id="17" name="Right Brace 16">
            <a:extLst>
              <a:ext uri="{FF2B5EF4-FFF2-40B4-BE49-F238E27FC236}">
                <a16:creationId xmlns:a16="http://schemas.microsoft.com/office/drawing/2014/main" id="{451FA3EA-DCBE-B38D-5A85-E47675537D2E}"/>
              </a:ext>
            </a:extLst>
          </p:cNvPr>
          <p:cNvSpPr/>
          <p:nvPr/>
        </p:nvSpPr>
        <p:spPr>
          <a:xfrm>
            <a:off x="5542280" y="4208160"/>
            <a:ext cx="199723" cy="89219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1AAF2A39-C9B2-CA05-32BF-DD76D9C339E8}"/>
              </a:ext>
            </a:extLst>
          </p:cNvPr>
          <p:cNvSpPr txBox="1"/>
          <p:nvPr/>
        </p:nvSpPr>
        <p:spPr>
          <a:xfrm>
            <a:off x="5814766" y="4469589"/>
            <a:ext cx="2865721" cy="369332"/>
          </a:xfrm>
          <a:prstGeom prst="rect">
            <a:avLst/>
          </a:prstGeom>
          <a:noFill/>
        </p:spPr>
        <p:txBody>
          <a:bodyPr wrap="none" rtlCol="0">
            <a:spAutoFit/>
          </a:bodyPr>
          <a:lstStyle/>
          <a:p>
            <a:r>
              <a:rPr lang="de-DE" dirty="0"/>
              <a:t>Language </a:t>
            </a:r>
            <a:r>
              <a:rPr lang="de-DE" dirty="0" err="1"/>
              <a:t>Foundation</a:t>
            </a:r>
            <a:r>
              <a:rPr lang="de-DE" dirty="0"/>
              <a:t> Model</a:t>
            </a:r>
            <a:endParaRPr lang="en-US" dirty="0"/>
          </a:p>
        </p:txBody>
      </p:sp>
      <p:sp>
        <p:nvSpPr>
          <p:cNvPr id="20" name="Right Brace 19">
            <a:extLst>
              <a:ext uri="{FF2B5EF4-FFF2-40B4-BE49-F238E27FC236}">
                <a16:creationId xmlns:a16="http://schemas.microsoft.com/office/drawing/2014/main" id="{9BC5D6A0-D2AA-5312-BD9C-8E71399E7BE1}"/>
              </a:ext>
            </a:extLst>
          </p:cNvPr>
          <p:cNvSpPr/>
          <p:nvPr/>
        </p:nvSpPr>
        <p:spPr>
          <a:xfrm flipH="1">
            <a:off x="3731451" y="3647546"/>
            <a:ext cx="249897" cy="145280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F0A65F7A-301B-644C-03F9-8823935697A0}"/>
              </a:ext>
            </a:extLst>
          </p:cNvPr>
          <p:cNvSpPr txBox="1"/>
          <p:nvPr/>
        </p:nvSpPr>
        <p:spPr>
          <a:xfrm>
            <a:off x="770592" y="4146423"/>
            <a:ext cx="3106813" cy="646331"/>
          </a:xfrm>
          <a:prstGeom prst="rect">
            <a:avLst/>
          </a:prstGeom>
          <a:noFill/>
        </p:spPr>
        <p:txBody>
          <a:bodyPr wrap="none" rtlCol="0">
            <a:spAutoFit/>
          </a:bodyPr>
          <a:lstStyle/>
          <a:p>
            <a:pPr algn="ctr"/>
            <a:r>
              <a:rPr lang="de-DE" dirty="0"/>
              <a:t>Fine-</a:t>
            </a:r>
            <a:r>
              <a:rPr lang="de-DE" dirty="0" err="1"/>
              <a:t>tuned</a:t>
            </a:r>
            <a:r>
              <a:rPr lang="de-DE" dirty="0"/>
              <a:t> Model</a:t>
            </a:r>
          </a:p>
          <a:p>
            <a:pPr algn="ctr"/>
            <a:r>
              <a:rPr lang="de-DE" dirty="0"/>
              <a:t>(</a:t>
            </a:r>
            <a:r>
              <a:rPr lang="de-DE" dirty="0" err="1"/>
              <a:t>can</a:t>
            </a:r>
            <a:r>
              <a:rPr lang="de-DE" dirty="0"/>
              <a:t> still </a:t>
            </a:r>
            <a:r>
              <a:rPr lang="de-DE" dirty="0" err="1"/>
              <a:t>be</a:t>
            </a:r>
            <a:r>
              <a:rPr lang="de-DE" dirty="0"/>
              <a:t> </a:t>
            </a:r>
            <a:r>
              <a:rPr lang="de-DE" dirty="0" err="1"/>
              <a:t>Foundation</a:t>
            </a:r>
            <a:r>
              <a:rPr lang="de-DE" dirty="0"/>
              <a:t> Model)</a:t>
            </a:r>
            <a:endParaRPr lang="en-US" dirty="0"/>
          </a:p>
        </p:txBody>
      </p:sp>
    </p:spTree>
    <p:extLst>
      <p:ext uri="{BB962C8B-B14F-4D97-AF65-F5344CB8AC3E}">
        <p14:creationId xmlns:p14="http://schemas.microsoft.com/office/powerpoint/2010/main" val="308727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4">
                                            <p:txEl>
                                              <p:pRg st="4" end="4"/>
                                            </p:txEl>
                                          </p:spTgt>
                                        </p:tgtEl>
                                        <p:attrNameLst>
                                          <p:attrName>style.color</p:attrName>
                                        </p:attrNameLst>
                                      </p:cBhvr>
                                      <p:to>
                                        <a:srgbClr val="57AB27"/>
                                      </p:to>
                                    </p:animClr>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mph" presetSubtype="2" fill="hold" nodeType="clickEffect">
                                  <p:stCondLst>
                                    <p:cond delay="0"/>
                                  </p:stCondLst>
                                  <p:childTnLst>
                                    <p:animClr clrSpc="rgb" dir="cw">
                                      <p:cBhvr override="childStyle">
                                        <p:cTn id="14" dur="10" fill="hold"/>
                                        <p:tgtEl>
                                          <p:spTgt spid="4">
                                            <p:txEl>
                                              <p:pRg st="3" end="3"/>
                                            </p:txEl>
                                          </p:spTgt>
                                        </p:tgtEl>
                                        <p:attrNameLst>
                                          <p:attrName>style.color</p:attrName>
                                        </p:attrNameLst>
                                      </p:cBhvr>
                                      <p:to>
                                        <a:srgbClr val="F6A800"/>
                                      </p:to>
                                    </p:animClr>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 fill="hold"/>
                                        <p:tgtEl>
                                          <p:spTgt spid="4">
                                            <p:txEl>
                                              <p:pRg st="2" end="2"/>
                                            </p:txEl>
                                          </p:spTgt>
                                        </p:tgtEl>
                                        <p:attrNameLst>
                                          <p:attrName>style.color</p:attrName>
                                        </p:attrNameLst>
                                      </p:cBhvr>
                                      <p:to>
                                        <a:srgbClr val="00549F"/>
                                      </p:to>
                                    </p:animClr>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10" fill="hold"/>
                                        <p:tgtEl>
                                          <p:spTgt spid="4">
                                            <p:txEl>
                                              <p:pRg st="0" end="0"/>
                                            </p:txEl>
                                          </p:spTgt>
                                        </p:tgtEl>
                                        <p:attrNameLst>
                                          <p:attrName>style.color</p:attrName>
                                        </p:attrNameLst>
                                      </p:cBhvr>
                                      <p:to>
                                        <a:srgbClr val="A11035"/>
                                      </p:to>
                                    </p:animClr>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9" grpId="0"/>
      <p:bldP spid="13" grpId="0" animBg="1"/>
      <p:bldP spid="12" grpId="0"/>
      <p:bldP spid="16" grpId="0" animBg="1"/>
      <p:bldP spid="15" grpId="0"/>
      <p:bldP spid="17" grpId="0" animBg="1"/>
      <p:bldP spid="18" grpId="0"/>
      <p:bldP spid="20"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08C387-AB46-0082-729B-1B47F6BEFA45}"/>
              </a:ext>
            </a:extLst>
          </p:cNvPr>
          <p:cNvSpPr>
            <a:spLocks noGrp="1"/>
          </p:cNvSpPr>
          <p:nvPr>
            <p:ph type="title"/>
          </p:nvPr>
        </p:nvSpPr>
        <p:spPr>
          <a:xfrm>
            <a:off x="163497" y="169818"/>
            <a:ext cx="10515600" cy="513764"/>
          </a:xfrm>
        </p:spPr>
        <p:txBody>
          <a:bodyPr>
            <a:normAutofit/>
          </a:bodyPr>
          <a:lstStyle/>
          <a:p>
            <a:r>
              <a:rPr lang="en-US" sz="2800" dirty="0"/>
              <a:t>Foundation Models</a:t>
            </a:r>
          </a:p>
        </p:txBody>
      </p:sp>
      <p:sp>
        <p:nvSpPr>
          <p:cNvPr id="3" name="Rechteck 2">
            <a:extLst>
              <a:ext uri="{FF2B5EF4-FFF2-40B4-BE49-F238E27FC236}">
                <a16:creationId xmlns:a16="http://schemas.microsoft.com/office/drawing/2014/main" id="{71AD3208-99FD-46FC-EDFA-8D8CD0CD2362}"/>
              </a:ext>
            </a:extLst>
          </p:cNvPr>
          <p:cNvSpPr/>
          <p:nvPr/>
        </p:nvSpPr>
        <p:spPr>
          <a:xfrm>
            <a:off x="8878" y="6634810"/>
            <a:ext cx="585926" cy="214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5D7377AF-8EA0-E7C0-EAB1-38A90373784B}"/>
              </a:ext>
            </a:extLst>
          </p:cNvPr>
          <p:cNvGraphicFramePr>
            <a:graphicFrameLocks noGrp="1"/>
          </p:cNvGraphicFramePr>
          <p:nvPr>
            <p:extLst>
              <p:ext uri="{D42A27DB-BD31-4B8C-83A1-F6EECF244321}">
                <p14:modId xmlns:p14="http://schemas.microsoft.com/office/powerpoint/2010/main" val="3314625771"/>
              </p:ext>
            </p:extLst>
          </p:nvPr>
        </p:nvGraphicFramePr>
        <p:xfrm>
          <a:off x="269665" y="1419402"/>
          <a:ext cx="9410060" cy="2021840"/>
        </p:xfrm>
        <a:graphic>
          <a:graphicData uri="http://schemas.openxmlformats.org/drawingml/2006/table">
            <a:tbl>
              <a:tblPr firstRow="1" bandRow="1">
                <a:tableStyleId>{2D5ABB26-0587-4C30-8999-92F81FD0307C}</a:tableStyleId>
              </a:tblPr>
              <a:tblGrid>
                <a:gridCol w="2125270">
                  <a:extLst>
                    <a:ext uri="{9D8B030D-6E8A-4147-A177-3AD203B41FA5}">
                      <a16:colId xmlns:a16="http://schemas.microsoft.com/office/drawing/2014/main" val="3494492095"/>
                    </a:ext>
                  </a:extLst>
                </a:gridCol>
                <a:gridCol w="7284790">
                  <a:extLst>
                    <a:ext uri="{9D8B030D-6E8A-4147-A177-3AD203B41FA5}">
                      <a16:colId xmlns:a16="http://schemas.microsoft.com/office/drawing/2014/main" val="3324782238"/>
                    </a:ext>
                  </a:extLst>
                </a:gridCol>
              </a:tblGrid>
              <a:tr h="370840">
                <a:tc>
                  <a:txBody>
                    <a:bodyPr/>
                    <a:lstStyle/>
                    <a:p>
                      <a:r>
                        <a:rPr lang="de-DE" sz="1800" b="1" kern="1200" dirty="0">
                          <a:solidFill>
                            <a:schemeClr val="tx1"/>
                          </a:solidFill>
                          <a:latin typeface="+mn-lt"/>
                          <a:ea typeface="+mn-ea"/>
                          <a:cs typeface="+mn-cs"/>
                        </a:rPr>
                        <a:t>Domain</a:t>
                      </a:r>
                      <a:endParaRPr lang="en-US" sz="1800" b="1" kern="1200" dirty="0">
                        <a:solidFill>
                          <a:schemeClr val="tx1"/>
                        </a:solidFill>
                        <a:latin typeface="+mn-lt"/>
                        <a:ea typeface="+mn-ea"/>
                        <a:cs typeface="+mn-cs"/>
                      </a:endParaRPr>
                    </a:p>
                  </a:txBody>
                  <a:tcPr>
                    <a:lnB w="12700" cap="flat" cmpd="sng" algn="ctr">
                      <a:solidFill>
                        <a:schemeClr val="tx1"/>
                      </a:solidFill>
                      <a:prstDash val="solid"/>
                      <a:round/>
                      <a:headEnd type="none" w="med" len="med"/>
                      <a:tailEnd type="none" w="med" len="med"/>
                    </a:lnB>
                  </a:tcPr>
                </a:tc>
                <a:tc>
                  <a:txBody>
                    <a:bodyPr/>
                    <a:lstStyle/>
                    <a:p>
                      <a:r>
                        <a:rPr lang="de-DE" b="1" dirty="0">
                          <a:solidFill>
                            <a:schemeClr val="tx1"/>
                          </a:solidFill>
                        </a:rPr>
                        <a:t>Information</a:t>
                      </a:r>
                      <a:endParaRPr lang="en-US" b="1" dirty="0">
                        <a:solidFill>
                          <a:schemeClr val="tx1"/>
                        </a:solidFill>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0076108"/>
                  </a:ext>
                </a:extLst>
              </a:tr>
              <a:tr h="370840">
                <a:tc>
                  <a:txBody>
                    <a:bodyPr/>
                    <a:lstStyle/>
                    <a:p>
                      <a:r>
                        <a:rPr lang="de-DE" sz="1800" b="1" kern="1200" dirty="0">
                          <a:solidFill>
                            <a:srgbClr val="F6A800"/>
                          </a:solidFill>
                          <a:latin typeface="+mn-lt"/>
                          <a:ea typeface="+mn-ea"/>
                          <a:cs typeface="+mn-cs"/>
                        </a:rPr>
                        <a:t>Image</a:t>
                      </a:r>
                      <a:endParaRPr lang="en-US" sz="1800" b="1" kern="1200" dirty="0">
                        <a:solidFill>
                          <a:srgbClr val="F6A800"/>
                        </a:solidFill>
                        <a:latin typeface="+mn-lt"/>
                        <a:ea typeface="+mn-ea"/>
                        <a:cs typeface="+mn-cs"/>
                      </a:endParaRPr>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principles, static physics, functional utilization,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74494091"/>
                  </a:ext>
                </a:extLst>
              </a:tr>
              <a:tr h="614116">
                <a:tc>
                  <a:txBody>
                    <a:bodyPr/>
                    <a:lstStyle/>
                    <a:p>
                      <a:r>
                        <a:rPr lang="de-DE" sz="1800" kern="1200" dirty="0">
                          <a:solidFill>
                            <a:schemeClr val="tx1"/>
                          </a:solidFill>
                          <a:latin typeface="+mn-lt"/>
                          <a:ea typeface="+mn-ea"/>
                          <a:cs typeface="+mn-cs"/>
                        </a:rPr>
                        <a:t>Video</a:t>
                      </a:r>
                      <a:endParaRPr 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same as image + temporal consistency, agent interaction,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813378953"/>
                  </a:ext>
                </a:extLst>
              </a:tr>
              <a:tr h="370840">
                <a:tc>
                  <a:txBody>
                    <a:bodyPr/>
                    <a:lstStyle/>
                    <a:p>
                      <a:r>
                        <a:rPr lang="de-DE" sz="1800" kern="1200" dirty="0">
                          <a:solidFill>
                            <a:schemeClr val="tx1"/>
                          </a:solidFill>
                          <a:latin typeface="+mn-lt"/>
                          <a:ea typeface="+mn-ea"/>
                          <a:cs typeface="+mn-cs"/>
                        </a:rPr>
                        <a:t>Language</a:t>
                      </a:r>
                      <a:endParaRPr lang="en-US" sz="18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grammar, reasoning, knowledge, …</a:t>
                      </a:r>
                    </a:p>
                  </a:txBody>
                  <a:tcPr/>
                </a:tc>
                <a:extLst>
                  <a:ext uri="{0D108BD9-81ED-4DB2-BD59-A6C34878D82A}">
                    <a16:rowId xmlns:a16="http://schemas.microsoft.com/office/drawing/2014/main" val="2802849910"/>
                  </a:ext>
                </a:extLst>
              </a:tr>
            </a:tbl>
          </a:graphicData>
        </a:graphic>
      </p:graphicFrame>
      <p:sp>
        <p:nvSpPr>
          <p:cNvPr id="5" name="Rectangle 4">
            <a:extLst>
              <a:ext uri="{FF2B5EF4-FFF2-40B4-BE49-F238E27FC236}">
                <a16:creationId xmlns:a16="http://schemas.microsoft.com/office/drawing/2014/main" id="{381D8D0B-C69F-D834-5AAF-994D40CE042B}"/>
              </a:ext>
            </a:extLst>
          </p:cNvPr>
          <p:cNvSpPr/>
          <p:nvPr/>
        </p:nvSpPr>
        <p:spPr>
          <a:xfrm>
            <a:off x="2901547" y="5109371"/>
            <a:ext cx="2941438" cy="1032342"/>
          </a:xfrm>
          <a:prstGeom prst="rect">
            <a:avLst/>
          </a:prstGeom>
          <a:noFill/>
          <a:ln w="28575">
            <a:solidFill>
              <a:srgbClr val="0054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rgbClr val="00549F"/>
                </a:solidFill>
              </a:rPr>
              <a:t>Stable</a:t>
            </a:r>
            <a:r>
              <a:rPr lang="de-DE" b="1" dirty="0">
                <a:solidFill>
                  <a:srgbClr val="00549F"/>
                </a:solidFill>
              </a:rPr>
              <a:t> Diffusion XL</a:t>
            </a:r>
          </a:p>
          <a:p>
            <a:pPr algn="ctr"/>
            <a:r>
              <a:rPr lang="en-US" sz="800" b="1" dirty="0">
                <a:solidFill>
                  <a:srgbClr val="00549F"/>
                </a:solidFill>
                <a:hlinkClick r:id="rId3"/>
              </a:rPr>
              <a:t>https://huggingface.co/spaces/google/sdxl</a:t>
            </a:r>
            <a:endParaRPr lang="en-US" sz="800" b="1" dirty="0">
              <a:solidFill>
                <a:srgbClr val="00549F"/>
              </a:solidFill>
            </a:endParaRPr>
          </a:p>
        </p:txBody>
      </p:sp>
      <p:sp>
        <p:nvSpPr>
          <p:cNvPr id="8" name="Rectangle 7">
            <a:extLst>
              <a:ext uri="{FF2B5EF4-FFF2-40B4-BE49-F238E27FC236}">
                <a16:creationId xmlns:a16="http://schemas.microsoft.com/office/drawing/2014/main" id="{5AC7C311-26E7-CB54-EBBE-9DC3691F16CF}"/>
              </a:ext>
            </a:extLst>
          </p:cNvPr>
          <p:cNvSpPr/>
          <p:nvPr/>
        </p:nvSpPr>
        <p:spPr>
          <a:xfrm>
            <a:off x="269665" y="5224992"/>
            <a:ext cx="2120124" cy="799800"/>
          </a:xfrm>
          <a:prstGeom prst="rect">
            <a:avLst/>
          </a:prstGeom>
          <a:solidFill>
            <a:schemeClr val="bg1"/>
          </a:solidFill>
          <a:ln w="28575">
            <a:solidFill>
              <a:srgbClr val="F6A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Dog driving a car</a:t>
            </a:r>
          </a:p>
        </p:txBody>
      </p:sp>
      <p:cxnSp>
        <p:nvCxnSpPr>
          <p:cNvPr id="9" name="Straight Arrow Connector 8">
            <a:extLst>
              <a:ext uri="{FF2B5EF4-FFF2-40B4-BE49-F238E27FC236}">
                <a16:creationId xmlns:a16="http://schemas.microsoft.com/office/drawing/2014/main" id="{E28177B4-D9F0-5D73-0B23-389D3999D5F0}"/>
              </a:ext>
            </a:extLst>
          </p:cNvPr>
          <p:cNvCxnSpPr>
            <a:cxnSpLocks/>
            <a:stCxn id="8" idx="3"/>
            <a:endCxn id="5" idx="1"/>
          </p:cNvCxnSpPr>
          <p:nvPr/>
        </p:nvCxnSpPr>
        <p:spPr>
          <a:xfrm>
            <a:off x="2389789" y="5624892"/>
            <a:ext cx="511758" cy="650"/>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descr="A dog sitting in a car&#10;&#10;Description automatically generated">
            <a:extLst>
              <a:ext uri="{FF2B5EF4-FFF2-40B4-BE49-F238E27FC236}">
                <a16:creationId xmlns:a16="http://schemas.microsoft.com/office/drawing/2014/main" id="{9C09A1EB-83B2-BEFE-0B85-4B3C255E15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0817" y="4534776"/>
            <a:ext cx="2187068" cy="2187068"/>
          </a:xfrm>
          <a:prstGeom prst="rect">
            <a:avLst/>
          </a:prstGeom>
          <a:ln w="41275">
            <a:solidFill>
              <a:srgbClr val="57AB27"/>
            </a:solidFill>
          </a:ln>
        </p:spPr>
      </p:pic>
      <p:cxnSp>
        <p:nvCxnSpPr>
          <p:cNvPr id="26" name="Straight Arrow Connector 25">
            <a:extLst>
              <a:ext uri="{FF2B5EF4-FFF2-40B4-BE49-F238E27FC236}">
                <a16:creationId xmlns:a16="http://schemas.microsoft.com/office/drawing/2014/main" id="{3AF984DF-BCEB-32B2-173B-76EB9282B8E6}"/>
              </a:ext>
            </a:extLst>
          </p:cNvPr>
          <p:cNvCxnSpPr>
            <a:cxnSpLocks/>
            <a:stCxn id="5" idx="3"/>
            <a:endCxn id="21" idx="1"/>
          </p:cNvCxnSpPr>
          <p:nvPr/>
        </p:nvCxnSpPr>
        <p:spPr>
          <a:xfrm>
            <a:off x="5842985" y="5625542"/>
            <a:ext cx="607832" cy="2768"/>
          </a:xfrm>
          <a:prstGeom prst="straightConnector1">
            <a:avLst/>
          </a:prstGeom>
          <a:ln w="2857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17411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2964</Words>
  <Application>Microsoft Office PowerPoint</Application>
  <PresentationFormat>Widescreen</PresentationFormat>
  <Paragraphs>651</Paragraphs>
  <Slides>29</Slides>
  <Notes>19</Notes>
  <HiddenSlides>3</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vt:lpstr>
      <vt:lpstr>Calibri</vt:lpstr>
      <vt:lpstr>Calibri Body</vt:lpstr>
      <vt:lpstr>Calibri Light</vt:lpstr>
      <vt:lpstr>Cambria Math</vt:lpstr>
      <vt:lpstr>Manrope</vt:lpstr>
      <vt:lpstr>Roboto</vt:lpstr>
      <vt:lpstr>Office</vt:lpstr>
      <vt:lpstr>PowerPoint Presentation</vt:lpstr>
      <vt:lpstr>PowerPoint Presentation</vt:lpstr>
      <vt:lpstr>Why look into LLMs</vt:lpstr>
      <vt:lpstr>PowerPoint Presentation</vt:lpstr>
      <vt:lpstr>PowerPoint Presentation</vt:lpstr>
      <vt:lpstr>Motivation</vt:lpstr>
      <vt:lpstr>Overview</vt:lpstr>
      <vt:lpstr>Foundation Models</vt:lpstr>
      <vt:lpstr>Foundation Models</vt:lpstr>
      <vt:lpstr>Foundation Models</vt:lpstr>
      <vt:lpstr>Foundation Models</vt:lpstr>
      <vt:lpstr>Transformer Architecture</vt:lpstr>
      <vt:lpstr>Transformer Architecture</vt:lpstr>
      <vt:lpstr>Transformer Architecture</vt:lpstr>
      <vt:lpstr>Datasets needed to train LLMs</vt:lpstr>
      <vt:lpstr>Adaptation to new Tasks</vt:lpstr>
      <vt:lpstr>Adaptation to new Tasks</vt:lpstr>
      <vt:lpstr>Adaptation to changing Data</vt:lpstr>
      <vt:lpstr>Overview</vt:lpstr>
      <vt:lpstr>Title</vt:lpstr>
      <vt:lpstr>Title</vt:lpstr>
      <vt:lpstr>Applications for testing</vt:lpstr>
      <vt:lpstr>Applications for dataset creation</vt:lpstr>
      <vt:lpstr>Applications for perception</vt:lpstr>
      <vt:lpstr>Applications for tracking</vt:lpstr>
      <vt:lpstr>Applications for occupancy prediction</vt:lpstr>
      <vt:lpstr>Applications for planner</vt:lpstr>
      <vt:lpstr>Motivation</vt:lpstr>
      <vt:lpstr>PowerPoint Presentation</vt:lpstr>
    </vt:vector>
  </TitlesOfParts>
  <Company>Volkswagen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the Potential of  Large Language Models  in  Autonomous Driving</dc:title>
  <dc:creator>Bauer, Daniel 'ALLIANCE' (T3-AI)</dc:creator>
  <cp:lastModifiedBy>Daniel Bauer</cp:lastModifiedBy>
  <cp:revision>274</cp:revision>
  <dcterms:created xsi:type="dcterms:W3CDTF">2023-12-21T09:16:03Z</dcterms:created>
  <dcterms:modified xsi:type="dcterms:W3CDTF">2024-02-02T15:35:11Z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1c9b508-7c6e-42bd-bedf-808292653d6c_Enabled">
    <vt:lpwstr>true</vt:lpwstr>
  </property>
  <property fmtid="{D5CDD505-2E9C-101B-9397-08002B2CF9AE}" pid="3" name="MSIP_Label_b1c9b508-7c6e-42bd-bedf-808292653d6c_SetDate">
    <vt:lpwstr>2023-12-21T09:19:17Z</vt:lpwstr>
  </property>
  <property fmtid="{D5CDD505-2E9C-101B-9397-08002B2CF9AE}" pid="4" name="MSIP_Label_b1c9b508-7c6e-42bd-bedf-808292653d6c_Method">
    <vt:lpwstr>Standard</vt:lpwstr>
  </property>
  <property fmtid="{D5CDD505-2E9C-101B-9397-08002B2CF9AE}" pid="5" name="MSIP_Label_b1c9b508-7c6e-42bd-bedf-808292653d6c_Name">
    <vt:lpwstr>b1c9b508-7c6e-42bd-bedf-808292653d6c</vt:lpwstr>
  </property>
  <property fmtid="{D5CDD505-2E9C-101B-9397-08002B2CF9AE}" pid="6" name="MSIP_Label_b1c9b508-7c6e-42bd-bedf-808292653d6c_SiteId">
    <vt:lpwstr>2882be50-2012-4d88-ac86-544124e120c8</vt:lpwstr>
  </property>
  <property fmtid="{D5CDD505-2E9C-101B-9397-08002B2CF9AE}" pid="7" name="MSIP_Label_b1c9b508-7c6e-42bd-bedf-808292653d6c_ActionId">
    <vt:lpwstr>f13e685d-9a24-4ca8-85d3-4a719c35aa2c</vt:lpwstr>
  </property>
  <property fmtid="{D5CDD505-2E9C-101B-9397-08002B2CF9AE}" pid="8" name="MSIP_Label_b1c9b508-7c6e-42bd-bedf-808292653d6c_ContentBits">
    <vt:lpwstr>3</vt:lpwstr>
  </property>
  <property fmtid="{D5CDD505-2E9C-101B-9397-08002B2CF9AE}" pid="9" name="ClassificationContentMarkingFooterLocations">
    <vt:lpwstr>Office:8</vt:lpwstr>
  </property>
  <property fmtid="{D5CDD505-2E9C-101B-9397-08002B2CF9AE}" pid="10" name="ClassificationContentMarkingFooterText">
    <vt:lpwstr>INTERNAL</vt:lpwstr>
  </property>
</Properties>
</file>